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4" r:id="rId4"/>
    <p:sldMasterId id="2147483774" r:id="rId5"/>
  </p:sldMasterIdLst>
  <p:notesMasterIdLst>
    <p:notesMasterId r:id="rId38"/>
  </p:notesMasterIdLst>
  <p:handoutMasterIdLst>
    <p:handoutMasterId r:id="rId39"/>
  </p:handoutMasterIdLst>
  <p:sldIdLst>
    <p:sldId id="256" r:id="rId6"/>
    <p:sldId id="258" r:id="rId7"/>
    <p:sldId id="259" r:id="rId8"/>
    <p:sldId id="260" r:id="rId9"/>
    <p:sldId id="275" r:id="rId10"/>
    <p:sldId id="279" r:id="rId11"/>
    <p:sldId id="280" r:id="rId12"/>
    <p:sldId id="281" r:id="rId13"/>
    <p:sldId id="261" r:id="rId14"/>
    <p:sldId id="262" r:id="rId15"/>
    <p:sldId id="289" r:id="rId16"/>
    <p:sldId id="290" r:id="rId17"/>
    <p:sldId id="291" r:id="rId18"/>
    <p:sldId id="292" r:id="rId19"/>
    <p:sldId id="293" r:id="rId20"/>
    <p:sldId id="294" r:id="rId21"/>
    <p:sldId id="295" r:id="rId22"/>
    <p:sldId id="296" r:id="rId23"/>
    <p:sldId id="297" r:id="rId24"/>
    <p:sldId id="278" r:id="rId25"/>
    <p:sldId id="282" r:id="rId26"/>
    <p:sldId id="283" r:id="rId27"/>
    <p:sldId id="284" r:id="rId28"/>
    <p:sldId id="285" r:id="rId29"/>
    <p:sldId id="272" r:id="rId30"/>
    <p:sldId id="286" r:id="rId31"/>
    <p:sldId id="287" r:id="rId32"/>
    <p:sldId id="288" r:id="rId33"/>
    <p:sldId id="277" r:id="rId34"/>
    <p:sldId id="266" r:id="rId35"/>
    <p:sldId id="267" r:id="rId36"/>
    <p:sldId id="268" r:id="rId37"/>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AE865D-5008-49E8-A3B2-2683F77B5AE4}" v="31" dt="2022-11-11T10:07:41.374"/>
    <p1510:client id="{5294AEC1-C8A5-4A05-BD25-6EFB85210E2E}" v="702" dt="2022-11-11T19:43:58.673"/>
    <p1510:client id="{E720B4FA-0BB5-40E0-91F2-E4EFE6FD9101}" v="4" dt="2022-11-11T19:11:02.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huegli" userId="S::matthias.huegli@schule-kuettigen.ch::407fd2de-6dc9-41ae-a386-6f4c3412e026" providerId="AD" clId="Web-{E720B4FA-0BB5-40E0-91F2-E4EFE6FD9101}"/>
    <pc:docChg chg="modSld">
      <pc:chgData name="matthias.huegli" userId="S::matthias.huegli@schule-kuettigen.ch::407fd2de-6dc9-41ae-a386-6f4c3412e026" providerId="AD" clId="Web-{E720B4FA-0BB5-40E0-91F2-E4EFE6FD9101}" dt="2022-11-11T19:11:00.729" v="2" actId="20577"/>
      <pc:docMkLst>
        <pc:docMk/>
      </pc:docMkLst>
      <pc:sldChg chg="modSp">
        <pc:chgData name="matthias.huegli" userId="S::matthias.huegli@schule-kuettigen.ch::407fd2de-6dc9-41ae-a386-6f4c3412e026" providerId="AD" clId="Web-{E720B4FA-0BB5-40E0-91F2-E4EFE6FD9101}" dt="2022-11-11T19:11:00.729" v="2" actId="20577"/>
        <pc:sldMkLst>
          <pc:docMk/>
          <pc:sldMk cId="3901083738" sldId="261"/>
        </pc:sldMkLst>
        <pc:spChg chg="mod">
          <ac:chgData name="matthias.huegli" userId="S::matthias.huegli@schule-kuettigen.ch::407fd2de-6dc9-41ae-a386-6f4c3412e026" providerId="AD" clId="Web-{E720B4FA-0BB5-40E0-91F2-E4EFE6FD9101}" dt="2022-11-11T19:11:00.729" v="2" actId="20577"/>
          <ac:spMkLst>
            <pc:docMk/>
            <pc:sldMk cId="3901083738" sldId="261"/>
            <ac:spMk id="3" creationId="{8DCF6CB4-B460-4E7D-81FC-CAB6F5EB1602}"/>
          </ac:spMkLst>
        </pc:spChg>
      </pc:sldChg>
    </pc:docChg>
  </pc:docChgLst>
  <pc:docChgLst>
    <pc:chgData name="Pascal Soldati" userId="S::pascal.soldati@schule-kuettigen.ch::64cfbc89-57df-4b6f-ad4c-0970324287fb" providerId="AD" clId="Web-{5294AEC1-C8A5-4A05-BD25-6EFB85210E2E}"/>
    <pc:docChg chg="modSld">
      <pc:chgData name="Pascal Soldati" userId="S::pascal.soldati@schule-kuettigen.ch::64cfbc89-57df-4b6f-ad4c-0970324287fb" providerId="AD" clId="Web-{5294AEC1-C8A5-4A05-BD25-6EFB85210E2E}" dt="2022-11-11T19:43:58.658" v="349" actId="20577"/>
      <pc:docMkLst>
        <pc:docMk/>
      </pc:docMkLst>
      <pc:sldChg chg="modSp">
        <pc:chgData name="Pascal Soldati" userId="S::pascal.soldati@schule-kuettigen.ch::64cfbc89-57df-4b6f-ad4c-0970324287fb" providerId="AD" clId="Web-{5294AEC1-C8A5-4A05-BD25-6EFB85210E2E}" dt="2022-11-11T18:58:22.557" v="1" actId="1076"/>
        <pc:sldMkLst>
          <pc:docMk/>
          <pc:sldMk cId="244993883" sldId="260"/>
        </pc:sldMkLst>
        <pc:picChg chg="mod">
          <ac:chgData name="Pascal Soldati" userId="S::pascal.soldati@schule-kuettigen.ch::64cfbc89-57df-4b6f-ad4c-0970324287fb" providerId="AD" clId="Web-{5294AEC1-C8A5-4A05-BD25-6EFB85210E2E}" dt="2022-11-11T18:58:22.557" v="1" actId="1076"/>
          <ac:picMkLst>
            <pc:docMk/>
            <pc:sldMk cId="244993883" sldId="260"/>
            <ac:picMk id="8" creationId="{9238ED96-8012-423C-9B09-65D83BDA32A3}"/>
          </ac:picMkLst>
        </pc:picChg>
      </pc:sldChg>
      <pc:sldChg chg="modSp">
        <pc:chgData name="Pascal Soldati" userId="S::pascal.soldati@schule-kuettigen.ch::64cfbc89-57df-4b6f-ad4c-0970324287fb" providerId="AD" clId="Web-{5294AEC1-C8A5-4A05-BD25-6EFB85210E2E}" dt="2022-11-11T19:43:58.658" v="349" actId="20577"/>
        <pc:sldMkLst>
          <pc:docMk/>
          <pc:sldMk cId="209432025" sldId="281"/>
        </pc:sldMkLst>
        <pc:spChg chg="mod">
          <ac:chgData name="Pascal Soldati" userId="S::pascal.soldati@schule-kuettigen.ch::64cfbc89-57df-4b6f-ad4c-0970324287fb" providerId="AD" clId="Web-{5294AEC1-C8A5-4A05-BD25-6EFB85210E2E}" dt="2022-11-11T19:43:58.658" v="349" actId="20577"/>
          <ac:spMkLst>
            <pc:docMk/>
            <pc:sldMk cId="209432025" sldId="281"/>
            <ac:spMk id="8" creationId="{4F18BBE3-1E22-2CF0-B2CF-2D7879448717}"/>
          </ac:spMkLst>
        </pc:spChg>
        <pc:picChg chg="mod">
          <ac:chgData name="Pascal Soldati" userId="S::pascal.soldati@schule-kuettigen.ch::64cfbc89-57df-4b6f-ad4c-0970324287fb" providerId="AD" clId="Web-{5294AEC1-C8A5-4A05-BD25-6EFB85210E2E}" dt="2022-11-11T19:37:58.426" v="199" actId="1076"/>
          <ac:picMkLst>
            <pc:docMk/>
            <pc:sldMk cId="209432025" sldId="281"/>
            <ac:picMk id="3" creationId="{5C6208BF-C9FA-6427-076E-662D5F52C1A5}"/>
          </ac:picMkLst>
        </pc:picChg>
      </pc:sldChg>
    </pc:docChg>
  </pc:docChgLst>
  <pc:docChgLst>
    <pc:chgData name="Antonino.Giangreco" userId="602942c7-cf4e-4514-a27d-154cf3c4fa6e" providerId="ADAL" clId="{4AAE865D-5008-49E8-A3B2-2683F77B5AE4}"/>
    <pc:docChg chg="undo custSel addSld delSld modSld sldOrd">
      <pc:chgData name="Antonino.Giangreco" userId="602942c7-cf4e-4514-a27d-154cf3c4fa6e" providerId="ADAL" clId="{4AAE865D-5008-49E8-A3B2-2683F77B5AE4}" dt="2022-11-11T10:06:33.383" v="835" actId="20577"/>
      <pc:docMkLst>
        <pc:docMk/>
      </pc:docMkLst>
      <pc:sldChg chg="modSp mod">
        <pc:chgData name="Antonino.Giangreco" userId="602942c7-cf4e-4514-a27d-154cf3c4fa6e" providerId="ADAL" clId="{4AAE865D-5008-49E8-A3B2-2683F77B5AE4}" dt="2022-11-10T07:41:07.859" v="8" actId="20577"/>
        <pc:sldMkLst>
          <pc:docMk/>
          <pc:sldMk cId="3375194073" sldId="258"/>
        </pc:sldMkLst>
        <pc:spChg chg="mod">
          <ac:chgData name="Antonino.Giangreco" userId="602942c7-cf4e-4514-a27d-154cf3c4fa6e" providerId="ADAL" clId="{4AAE865D-5008-49E8-A3B2-2683F77B5AE4}" dt="2022-11-10T07:41:07.859" v="8" actId="20577"/>
          <ac:spMkLst>
            <pc:docMk/>
            <pc:sldMk cId="3375194073" sldId="258"/>
            <ac:spMk id="2" creationId="{05096404-B921-48EE-88EE-B90488A0A499}"/>
          </ac:spMkLst>
        </pc:spChg>
      </pc:sldChg>
      <pc:sldChg chg="addSp delSp modSp mod setBg">
        <pc:chgData name="Antonino.Giangreco" userId="602942c7-cf4e-4514-a27d-154cf3c4fa6e" providerId="ADAL" clId="{4AAE865D-5008-49E8-A3B2-2683F77B5AE4}" dt="2022-11-10T12:39:36.805" v="429" actId="5793"/>
        <pc:sldMkLst>
          <pc:docMk/>
          <pc:sldMk cId="2671754670" sldId="259"/>
        </pc:sldMkLst>
        <pc:spChg chg="mod ord">
          <ac:chgData name="Antonino.Giangreco" userId="602942c7-cf4e-4514-a27d-154cf3c4fa6e" providerId="ADAL" clId="{4AAE865D-5008-49E8-A3B2-2683F77B5AE4}" dt="2022-11-10T12:39:33.082" v="428" actId="26606"/>
          <ac:spMkLst>
            <pc:docMk/>
            <pc:sldMk cId="2671754670" sldId="259"/>
            <ac:spMk id="2" creationId="{DBBDA26F-1914-4970-A6B6-82226B96274B}"/>
          </ac:spMkLst>
        </pc:spChg>
        <pc:spChg chg="add del mod">
          <ac:chgData name="Antonino.Giangreco" userId="602942c7-cf4e-4514-a27d-154cf3c4fa6e" providerId="ADAL" clId="{4AAE865D-5008-49E8-A3B2-2683F77B5AE4}" dt="2022-11-10T12:39:33.082" v="428" actId="26606"/>
          <ac:spMkLst>
            <pc:docMk/>
            <pc:sldMk cId="2671754670" sldId="259"/>
            <ac:spMk id="3" creationId="{C3FDCA66-C3CA-44F5-89DE-331DE3066C96}"/>
          </ac:spMkLst>
        </pc:spChg>
        <pc:spChg chg="add del mod">
          <ac:chgData name="Antonino.Giangreco" userId="602942c7-cf4e-4514-a27d-154cf3c4fa6e" providerId="ADAL" clId="{4AAE865D-5008-49E8-A3B2-2683F77B5AE4}" dt="2022-11-10T12:39:33.082" v="428" actId="26606"/>
          <ac:spMkLst>
            <pc:docMk/>
            <pc:sldMk cId="2671754670" sldId="259"/>
            <ac:spMk id="18" creationId="{3FCAA102-CB0E-4AF0-BCC6-2ACDEDC2D359}"/>
          </ac:spMkLst>
        </pc:spChg>
        <pc:spChg chg="add del">
          <ac:chgData name="Antonino.Giangreco" userId="602942c7-cf4e-4514-a27d-154cf3c4fa6e" providerId="ADAL" clId="{4AAE865D-5008-49E8-A3B2-2683F77B5AE4}" dt="2022-11-10T12:39:33.078" v="427" actId="26606"/>
          <ac:spMkLst>
            <pc:docMk/>
            <pc:sldMk cId="2671754670" sldId="259"/>
            <ac:spMk id="23" creationId="{19F9BF86-FE94-4517-B97D-026C7515E589}"/>
          </ac:spMkLst>
        </pc:spChg>
        <pc:spChg chg="add del">
          <ac:chgData name="Antonino.Giangreco" userId="602942c7-cf4e-4514-a27d-154cf3c4fa6e" providerId="ADAL" clId="{4AAE865D-5008-49E8-A3B2-2683F77B5AE4}" dt="2022-11-10T12:39:33.078" v="427" actId="26606"/>
          <ac:spMkLst>
            <pc:docMk/>
            <pc:sldMk cId="2671754670" sldId="259"/>
            <ac:spMk id="25" creationId="{F7C2A816-955C-4079-AAAB-066EBD44186B}"/>
          </ac:spMkLst>
        </pc:spChg>
        <pc:spChg chg="add">
          <ac:chgData name="Antonino.Giangreco" userId="602942c7-cf4e-4514-a27d-154cf3c4fa6e" providerId="ADAL" clId="{4AAE865D-5008-49E8-A3B2-2683F77B5AE4}" dt="2022-11-10T12:39:33.082" v="428" actId="26606"/>
          <ac:spMkLst>
            <pc:docMk/>
            <pc:sldMk cId="2671754670" sldId="259"/>
            <ac:spMk id="27" creationId="{368F9D89-54B8-41F8-8839-49992D645882}"/>
          </ac:spMkLst>
        </pc:spChg>
        <pc:spChg chg="add mod">
          <ac:chgData name="Antonino.Giangreco" userId="602942c7-cf4e-4514-a27d-154cf3c4fa6e" providerId="ADAL" clId="{4AAE865D-5008-49E8-A3B2-2683F77B5AE4}" dt="2022-11-10T12:39:36.805" v="429" actId="5793"/>
          <ac:spMkLst>
            <pc:docMk/>
            <pc:sldMk cId="2671754670" sldId="259"/>
            <ac:spMk id="28" creationId="{C3FDCA66-C3CA-44F5-89DE-331DE3066C96}"/>
          </ac:spMkLst>
        </pc:spChg>
        <pc:picChg chg="mod">
          <ac:chgData name="Antonino.Giangreco" userId="602942c7-cf4e-4514-a27d-154cf3c4fa6e" providerId="ADAL" clId="{4AAE865D-5008-49E8-A3B2-2683F77B5AE4}" dt="2022-11-10T12:39:33.082" v="428" actId="26606"/>
          <ac:picMkLst>
            <pc:docMk/>
            <pc:sldMk cId="2671754670" sldId="259"/>
            <ac:picMk id="6" creationId="{3B8C3716-FC55-4788-8867-6A1EA98E18E2}"/>
          </ac:picMkLst>
        </pc:picChg>
        <pc:inkChg chg="del mod">
          <ac:chgData name="Antonino.Giangreco" userId="602942c7-cf4e-4514-a27d-154cf3c4fa6e" providerId="ADAL" clId="{4AAE865D-5008-49E8-A3B2-2683F77B5AE4}" dt="2022-11-10T12:39:07.691" v="425" actId="34122"/>
          <ac:inkMkLst>
            <pc:docMk/>
            <pc:sldMk cId="2671754670" sldId="259"/>
            <ac:inkMk id="4" creationId="{4029EAF1-F011-B024-6E0E-8C3406171386}"/>
          </ac:inkMkLst>
        </pc:inkChg>
      </pc:sldChg>
      <pc:sldChg chg="modSp mod">
        <pc:chgData name="Antonino.Giangreco" userId="602942c7-cf4e-4514-a27d-154cf3c4fa6e" providerId="ADAL" clId="{4AAE865D-5008-49E8-A3B2-2683F77B5AE4}" dt="2022-11-11T10:06:33.383" v="835" actId="20577"/>
        <pc:sldMkLst>
          <pc:docMk/>
          <pc:sldMk cId="244993883" sldId="260"/>
        </pc:sldMkLst>
        <pc:spChg chg="mod">
          <ac:chgData name="Antonino.Giangreco" userId="602942c7-cf4e-4514-a27d-154cf3c4fa6e" providerId="ADAL" clId="{4AAE865D-5008-49E8-A3B2-2683F77B5AE4}" dt="2022-11-11T10:06:33.383" v="835" actId="20577"/>
          <ac:spMkLst>
            <pc:docMk/>
            <pc:sldMk cId="244993883" sldId="260"/>
            <ac:spMk id="3" creationId="{66A33BC1-529C-4B3B-98ED-4F31B10F45AA}"/>
          </ac:spMkLst>
        </pc:spChg>
      </pc:sldChg>
      <pc:sldChg chg="addSp delSp modSp mod ord">
        <pc:chgData name="Antonino.Giangreco" userId="602942c7-cf4e-4514-a27d-154cf3c4fa6e" providerId="ADAL" clId="{4AAE865D-5008-49E8-A3B2-2683F77B5AE4}" dt="2022-11-10T13:17:50.036" v="718" actId="478"/>
        <pc:sldMkLst>
          <pc:docMk/>
          <pc:sldMk cId="3736110222" sldId="262"/>
        </pc:sldMkLst>
        <pc:picChg chg="add del mod">
          <ac:chgData name="Antonino.Giangreco" userId="602942c7-cf4e-4514-a27d-154cf3c4fa6e" providerId="ADAL" clId="{4AAE865D-5008-49E8-A3B2-2683F77B5AE4}" dt="2022-11-10T13:17:50.036" v="718" actId="478"/>
          <ac:picMkLst>
            <pc:docMk/>
            <pc:sldMk cId="3736110222" sldId="262"/>
            <ac:picMk id="4" creationId="{D6828314-CAF6-7829-E88D-23F778A84DC3}"/>
          </ac:picMkLst>
        </pc:picChg>
      </pc:sldChg>
      <pc:sldChg chg="del">
        <pc:chgData name="Antonino.Giangreco" userId="602942c7-cf4e-4514-a27d-154cf3c4fa6e" providerId="ADAL" clId="{4AAE865D-5008-49E8-A3B2-2683F77B5AE4}" dt="2022-11-10T12:26:17.545" v="388" actId="2696"/>
        <pc:sldMkLst>
          <pc:docMk/>
          <pc:sldMk cId="670258351" sldId="264"/>
        </pc:sldMkLst>
      </pc:sldChg>
      <pc:sldChg chg="modSp mod">
        <pc:chgData name="Antonino.Giangreco" userId="602942c7-cf4e-4514-a27d-154cf3c4fa6e" providerId="ADAL" clId="{4AAE865D-5008-49E8-A3B2-2683F77B5AE4}" dt="2022-11-10T13:05:28.724" v="646" actId="20577"/>
        <pc:sldMkLst>
          <pc:docMk/>
          <pc:sldMk cId="164135980" sldId="266"/>
        </pc:sldMkLst>
        <pc:spChg chg="mod">
          <ac:chgData name="Antonino.Giangreco" userId="602942c7-cf4e-4514-a27d-154cf3c4fa6e" providerId="ADAL" clId="{4AAE865D-5008-49E8-A3B2-2683F77B5AE4}" dt="2022-11-10T13:05:28.724" v="646" actId="20577"/>
          <ac:spMkLst>
            <pc:docMk/>
            <pc:sldMk cId="164135980" sldId="266"/>
            <ac:spMk id="3" creationId="{07EE9502-1005-4DC3-BDEA-817C5155E01B}"/>
          </ac:spMkLst>
        </pc:spChg>
        <pc:spChg chg="mod">
          <ac:chgData name="Antonino.Giangreco" userId="602942c7-cf4e-4514-a27d-154cf3c4fa6e" providerId="ADAL" clId="{4AAE865D-5008-49E8-A3B2-2683F77B5AE4}" dt="2022-11-10T09:03:49.273" v="385" actId="20577"/>
          <ac:spMkLst>
            <pc:docMk/>
            <pc:sldMk cId="164135980" sldId="266"/>
            <ac:spMk id="4" creationId="{91958C7B-FBB9-4F14-8A5E-AB93DE178D5F}"/>
          </ac:spMkLst>
        </pc:spChg>
      </pc:sldChg>
      <pc:sldChg chg="addSp delSp modSp mod setBg">
        <pc:chgData name="Antonino.Giangreco" userId="602942c7-cf4e-4514-a27d-154cf3c4fa6e" providerId="ADAL" clId="{4AAE865D-5008-49E8-A3B2-2683F77B5AE4}" dt="2022-11-10T13:07:58.066" v="677" actId="5793"/>
        <pc:sldMkLst>
          <pc:docMk/>
          <pc:sldMk cId="4171923066" sldId="267"/>
        </pc:sldMkLst>
        <pc:spChg chg="mod">
          <ac:chgData name="Antonino.Giangreco" userId="602942c7-cf4e-4514-a27d-154cf3c4fa6e" providerId="ADAL" clId="{4AAE865D-5008-49E8-A3B2-2683F77B5AE4}" dt="2022-11-10T13:07:18.553" v="655" actId="26606"/>
          <ac:spMkLst>
            <pc:docMk/>
            <pc:sldMk cId="4171923066" sldId="267"/>
            <ac:spMk id="2" creationId="{E139C086-CEA0-40DE-87F9-6447572446A4}"/>
          </ac:spMkLst>
        </pc:spChg>
        <pc:spChg chg="mod">
          <ac:chgData name="Antonino.Giangreco" userId="602942c7-cf4e-4514-a27d-154cf3c4fa6e" providerId="ADAL" clId="{4AAE865D-5008-49E8-A3B2-2683F77B5AE4}" dt="2022-11-10T13:07:58.066" v="677" actId="5793"/>
          <ac:spMkLst>
            <pc:docMk/>
            <pc:sldMk cId="4171923066" sldId="267"/>
            <ac:spMk id="3" creationId="{41E8AE23-5357-4EF2-B565-E34D45BB3530}"/>
          </ac:spMkLst>
        </pc:spChg>
        <pc:spChg chg="add del">
          <ac:chgData name="Antonino.Giangreco" userId="602942c7-cf4e-4514-a27d-154cf3c4fa6e" providerId="ADAL" clId="{4AAE865D-5008-49E8-A3B2-2683F77B5AE4}" dt="2022-11-10T13:07:18.553" v="655" actId="26606"/>
          <ac:spMkLst>
            <pc:docMk/>
            <pc:sldMk cId="4171923066" sldId="267"/>
            <ac:spMk id="9" creationId="{9F63AA5A-E6E1-46DA-AB40-C58233393EDE}"/>
          </ac:spMkLst>
        </pc:spChg>
        <pc:picChg chg="mod">
          <ac:chgData name="Antonino.Giangreco" userId="602942c7-cf4e-4514-a27d-154cf3c4fa6e" providerId="ADAL" clId="{4AAE865D-5008-49E8-A3B2-2683F77B5AE4}" dt="2022-11-10T13:07:25.521" v="657" actId="1076"/>
          <ac:picMkLst>
            <pc:docMk/>
            <pc:sldMk cId="4171923066" sldId="267"/>
            <ac:picMk id="4" creationId="{66DA96AE-786F-436A-8A4A-2856C0E70AA7}"/>
          </ac:picMkLst>
        </pc:picChg>
      </pc:sldChg>
      <pc:sldChg chg="modSp mod ord">
        <pc:chgData name="Antonino.Giangreco" userId="602942c7-cf4e-4514-a27d-154cf3c4fa6e" providerId="ADAL" clId="{4AAE865D-5008-49E8-A3B2-2683F77B5AE4}" dt="2022-11-10T13:22:41.063" v="746" actId="14100"/>
        <pc:sldMkLst>
          <pc:docMk/>
          <pc:sldMk cId="3140194789" sldId="268"/>
        </pc:sldMkLst>
        <pc:picChg chg="mod">
          <ac:chgData name="Antonino.Giangreco" userId="602942c7-cf4e-4514-a27d-154cf3c4fa6e" providerId="ADAL" clId="{4AAE865D-5008-49E8-A3B2-2683F77B5AE4}" dt="2022-11-10T13:22:00.599" v="743" actId="1076"/>
          <ac:picMkLst>
            <pc:docMk/>
            <pc:sldMk cId="3140194789" sldId="268"/>
            <ac:picMk id="3" creationId="{E6FB9A20-02C9-4CFE-99B1-D164CE3069F5}"/>
          </ac:picMkLst>
        </pc:picChg>
        <pc:picChg chg="mod">
          <ac:chgData name="Antonino.Giangreco" userId="602942c7-cf4e-4514-a27d-154cf3c4fa6e" providerId="ADAL" clId="{4AAE865D-5008-49E8-A3B2-2683F77B5AE4}" dt="2022-11-10T13:22:41.063" v="746" actId="14100"/>
          <ac:picMkLst>
            <pc:docMk/>
            <pc:sldMk cId="3140194789" sldId="268"/>
            <ac:picMk id="5" creationId="{4C93AADD-1536-69BF-7780-8770B2694F57}"/>
          </ac:picMkLst>
        </pc:picChg>
      </pc:sldChg>
      <pc:sldChg chg="del">
        <pc:chgData name="Antonino.Giangreco" userId="602942c7-cf4e-4514-a27d-154cf3c4fa6e" providerId="ADAL" clId="{4AAE865D-5008-49E8-A3B2-2683F77B5AE4}" dt="2022-11-10T12:26:45.188" v="390" actId="2696"/>
        <pc:sldMkLst>
          <pc:docMk/>
          <pc:sldMk cId="3507196057" sldId="269"/>
        </pc:sldMkLst>
      </pc:sldChg>
      <pc:sldChg chg="del">
        <pc:chgData name="Antonino.Giangreco" userId="602942c7-cf4e-4514-a27d-154cf3c4fa6e" providerId="ADAL" clId="{4AAE865D-5008-49E8-A3B2-2683F77B5AE4}" dt="2022-11-10T12:27:11.461" v="393" actId="2696"/>
        <pc:sldMkLst>
          <pc:docMk/>
          <pc:sldMk cId="3945494533" sldId="270"/>
        </pc:sldMkLst>
      </pc:sldChg>
      <pc:sldChg chg="del">
        <pc:chgData name="Antonino.Giangreco" userId="602942c7-cf4e-4514-a27d-154cf3c4fa6e" providerId="ADAL" clId="{4AAE865D-5008-49E8-A3B2-2683F77B5AE4}" dt="2022-11-10T12:29:10.218" v="399" actId="2696"/>
        <pc:sldMkLst>
          <pc:docMk/>
          <pc:sldMk cId="1227211673" sldId="271"/>
        </pc:sldMkLst>
      </pc:sldChg>
      <pc:sldChg chg="modSp add del mod">
        <pc:chgData name="Antonino.Giangreco" userId="602942c7-cf4e-4514-a27d-154cf3c4fa6e" providerId="ADAL" clId="{4AAE865D-5008-49E8-A3B2-2683F77B5AE4}" dt="2022-11-10T12:59:47.410" v="583" actId="14100"/>
        <pc:sldMkLst>
          <pc:docMk/>
          <pc:sldMk cId="3537189949" sldId="272"/>
        </pc:sldMkLst>
        <pc:spChg chg="mod">
          <ac:chgData name="Antonino.Giangreco" userId="602942c7-cf4e-4514-a27d-154cf3c4fa6e" providerId="ADAL" clId="{4AAE865D-5008-49E8-A3B2-2683F77B5AE4}" dt="2022-11-10T12:59:01.905" v="574" actId="255"/>
          <ac:spMkLst>
            <pc:docMk/>
            <pc:sldMk cId="3537189949" sldId="272"/>
            <ac:spMk id="3" creationId="{65B269D4-D948-4583-986F-D42FF1CA2EF0}"/>
          </ac:spMkLst>
        </pc:spChg>
        <pc:picChg chg="mod">
          <ac:chgData name="Antonino.Giangreco" userId="602942c7-cf4e-4514-a27d-154cf3c4fa6e" providerId="ADAL" clId="{4AAE865D-5008-49E8-A3B2-2683F77B5AE4}" dt="2022-11-10T12:59:34.056" v="580" actId="1076"/>
          <ac:picMkLst>
            <pc:docMk/>
            <pc:sldMk cId="3537189949" sldId="272"/>
            <ac:picMk id="7" creationId="{D0EFAA23-950B-4426-9A01-DA88AB4A9179}"/>
          </ac:picMkLst>
        </pc:picChg>
        <pc:picChg chg="mod">
          <ac:chgData name="Antonino.Giangreco" userId="602942c7-cf4e-4514-a27d-154cf3c4fa6e" providerId="ADAL" clId="{4AAE865D-5008-49E8-A3B2-2683F77B5AE4}" dt="2022-11-10T12:59:21.417" v="579" actId="14100"/>
          <ac:picMkLst>
            <pc:docMk/>
            <pc:sldMk cId="3537189949" sldId="272"/>
            <ac:picMk id="8" creationId="{47C3BDBC-7370-A1B9-E0B7-D9B557B7C26B}"/>
          </ac:picMkLst>
        </pc:picChg>
        <pc:picChg chg="mod">
          <ac:chgData name="Antonino.Giangreco" userId="602942c7-cf4e-4514-a27d-154cf3c4fa6e" providerId="ADAL" clId="{4AAE865D-5008-49E8-A3B2-2683F77B5AE4}" dt="2022-11-10T12:59:47.410" v="583" actId="14100"/>
          <ac:picMkLst>
            <pc:docMk/>
            <pc:sldMk cId="3537189949" sldId="272"/>
            <ac:picMk id="10" creationId="{A2D0E5E4-0A82-5D97-3C13-4FBECA12CB35}"/>
          </ac:picMkLst>
        </pc:picChg>
      </pc:sldChg>
      <pc:sldChg chg="del">
        <pc:chgData name="Antonino.Giangreco" userId="602942c7-cf4e-4514-a27d-154cf3c4fa6e" providerId="ADAL" clId="{4AAE865D-5008-49E8-A3B2-2683F77B5AE4}" dt="2022-11-10T12:29:31.170" v="401" actId="2696"/>
        <pc:sldMkLst>
          <pc:docMk/>
          <pc:sldMk cId="2198702778" sldId="273"/>
        </pc:sldMkLst>
      </pc:sldChg>
      <pc:sldChg chg="modSp mod">
        <pc:chgData name="Antonino.Giangreco" userId="602942c7-cf4e-4514-a27d-154cf3c4fa6e" providerId="ADAL" clId="{4AAE865D-5008-49E8-A3B2-2683F77B5AE4}" dt="2022-11-10T12:45:08.377" v="519" actId="1076"/>
        <pc:sldMkLst>
          <pc:docMk/>
          <pc:sldMk cId="1415790294" sldId="275"/>
        </pc:sldMkLst>
        <pc:spChg chg="mod">
          <ac:chgData name="Antonino.Giangreco" userId="602942c7-cf4e-4514-a27d-154cf3c4fa6e" providerId="ADAL" clId="{4AAE865D-5008-49E8-A3B2-2683F77B5AE4}" dt="2022-11-10T12:45:08.377" v="519" actId="1076"/>
          <ac:spMkLst>
            <pc:docMk/>
            <pc:sldMk cId="1415790294" sldId="275"/>
            <ac:spMk id="3" creationId="{66A33BC1-529C-4B3B-98ED-4F31B10F45AA}"/>
          </ac:spMkLst>
        </pc:spChg>
      </pc:sldChg>
      <pc:sldChg chg="del ord">
        <pc:chgData name="Antonino.Giangreco" userId="602942c7-cf4e-4514-a27d-154cf3c4fa6e" providerId="ADAL" clId="{4AAE865D-5008-49E8-A3B2-2683F77B5AE4}" dt="2022-11-10T12:32:08.924" v="403" actId="2696"/>
        <pc:sldMkLst>
          <pc:docMk/>
          <pc:sldMk cId="3815120904" sldId="276"/>
        </pc:sldMkLst>
      </pc:sldChg>
      <pc:sldChg chg="modSp mod">
        <pc:chgData name="Antonino.Giangreco" userId="602942c7-cf4e-4514-a27d-154cf3c4fa6e" providerId="ADAL" clId="{4AAE865D-5008-49E8-A3B2-2683F77B5AE4}" dt="2022-11-10T13:21:12.967" v="741" actId="14100"/>
        <pc:sldMkLst>
          <pc:docMk/>
          <pc:sldMk cId="4199266980" sldId="277"/>
        </pc:sldMkLst>
        <pc:spChg chg="mod">
          <ac:chgData name="Antonino.Giangreco" userId="602942c7-cf4e-4514-a27d-154cf3c4fa6e" providerId="ADAL" clId="{4AAE865D-5008-49E8-A3B2-2683F77B5AE4}" dt="2022-11-10T13:05:00.741" v="628" actId="20577"/>
          <ac:spMkLst>
            <pc:docMk/>
            <pc:sldMk cId="4199266980" sldId="277"/>
            <ac:spMk id="2" creationId="{B4F8E050-2AF6-4235-84D1-4C8214893562}"/>
          </ac:spMkLst>
        </pc:spChg>
        <pc:spChg chg="mod">
          <ac:chgData name="Antonino.Giangreco" userId="602942c7-cf4e-4514-a27d-154cf3c4fa6e" providerId="ADAL" clId="{4AAE865D-5008-49E8-A3B2-2683F77B5AE4}" dt="2022-11-10T13:04:16.574" v="617" actId="20577"/>
          <ac:spMkLst>
            <pc:docMk/>
            <pc:sldMk cId="4199266980" sldId="277"/>
            <ac:spMk id="3" creationId="{4F6CC665-E929-4EC1-8F57-9CC0529EA283}"/>
          </ac:spMkLst>
        </pc:spChg>
        <pc:picChg chg="mod">
          <ac:chgData name="Antonino.Giangreco" userId="602942c7-cf4e-4514-a27d-154cf3c4fa6e" providerId="ADAL" clId="{4AAE865D-5008-49E8-A3B2-2683F77B5AE4}" dt="2022-11-10T13:20:58.111" v="737" actId="1076"/>
          <ac:picMkLst>
            <pc:docMk/>
            <pc:sldMk cId="4199266980" sldId="277"/>
            <ac:picMk id="4" creationId="{7625D350-FE87-4841-BBD5-64E8FBD90C7F}"/>
          </ac:picMkLst>
        </pc:picChg>
        <pc:picChg chg="mod">
          <ac:chgData name="Antonino.Giangreco" userId="602942c7-cf4e-4514-a27d-154cf3c4fa6e" providerId="ADAL" clId="{4AAE865D-5008-49E8-A3B2-2683F77B5AE4}" dt="2022-11-10T13:21:12.967" v="741" actId="14100"/>
          <ac:picMkLst>
            <pc:docMk/>
            <pc:sldMk cId="4199266980" sldId="277"/>
            <ac:picMk id="6" creationId="{2050F50A-C1BD-2B96-3886-A3C0B8809457}"/>
          </ac:picMkLst>
        </pc:picChg>
      </pc:sldChg>
      <pc:sldChg chg="ord">
        <pc:chgData name="Antonino.Giangreco" userId="602942c7-cf4e-4514-a27d-154cf3c4fa6e" providerId="ADAL" clId="{4AAE865D-5008-49E8-A3B2-2683F77B5AE4}" dt="2022-11-11T09:43:32.551" v="748"/>
        <pc:sldMkLst>
          <pc:docMk/>
          <pc:sldMk cId="663421172" sldId="279"/>
        </pc:sldMkLst>
      </pc:sldChg>
      <pc:sldChg chg="addSp modSp mod">
        <pc:chgData name="Antonino.Giangreco" userId="602942c7-cf4e-4514-a27d-154cf3c4fa6e" providerId="ADAL" clId="{4AAE865D-5008-49E8-A3B2-2683F77B5AE4}" dt="2022-11-10T13:13:28.376" v="682" actId="1076"/>
        <pc:sldMkLst>
          <pc:docMk/>
          <pc:sldMk cId="3638614055" sldId="280"/>
        </pc:sldMkLst>
        <pc:picChg chg="add mod">
          <ac:chgData name="Antonino.Giangreco" userId="602942c7-cf4e-4514-a27d-154cf3c4fa6e" providerId="ADAL" clId="{4AAE865D-5008-49E8-A3B2-2683F77B5AE4}" dt="2022-11-10T13:13:28.376" v="682" actId="1076"/>
          <ac:picMkLst>
            <pc:docMk/>
            <pc:sldMk cId="3638614055" sldId="280"/>
            <ac:picMk id="4" creationId="{2763BB1E-DD72-24D3-4272-259C28D8407F}"/>
          </ac:picMkLst>
        </pc:picChg>
      </pc:sldChg>
      <pc:sldChg chg="addSp modSp">
        <pc:chgData name="Antonino.Giangreco" userId="602942c7-cf4e-4514-a27d-154cf3c4fa6e" providerId="ADAL" clId="{4AAE865D-5008-49E8-A3B2-2683F77B5AE4}" dt="2022-11-10T13:13:41.541" v="683"/>
        <pc:sldMkLst>
          <pc:docMk/>
          <pc:sldMk cId="209432025" sldId="281"/>
        </pc:sldMkLst>
        <pc:picChg chg="add mod">
          <ac:chgData name="Antonino.Giangreco" userId="602942c7-cf4e-4514-a27d-154cf3c4fa6e" providerId="ADAL" clId="{4AAE865D-5008-49E8-A3B2-2683F77B5AE4}" dt="2022-11-10T13:13:41.541" v="683"/>
          <ac:picMkLst>
            <pc:docMk/>
            <pc:sldMk cId="209432025" sldId="281"/>
            <ac:picMk id="3" creationId="{5C6208BF-C9FA-6427-076E-662D5F52C1A5}"/>
          </ac:picMkLst>
        </pc:picChg>
      </pc:sldChg>
      <pc:sldChg chg="modSp add mod">
        <pc:chgData name="Antonino.Giangreco" userId="602942c7-cf4e-4514-a27d-154cf3c4fa6e" providerId="ADAL" clId="{4AAE865D-5008-49E8-A3B2-2683F77B5AE4}" dt="2022-11-10T12:56:13.513" v="563" actId="14100"/>
        <pc:sldMkLst>
          <pc:docMk/>
          <pc:sldMk cId="1034817906" sldId="282"/>
        </pc:sldMkLst>
        <pc:spChg chg="mod">
          <ac:chgData name="Antonino.Giangreco" userId="602942c7-cf4e-4514-a27d-154cf3c4fa6e" providerId="ADAL" clId="{4AAE865D-5008-49E8-A3B2-2683F77B5AE4}" dt="2022-11-10T12:56:13.513" v="563" actId="14100"/>
          <ac:spMkLst>
            <pc:docMk/>
            <pc:sldMk cId="1034817906" sldId="282"/>
            <ac:spMk id="2" creationId="{310EE5B9-3F9D-4FF3-A92B-B7344F67BF23}"/>
          </ac:spMkLst>
        </pc:spChg>
        <pc:spChg chg="mod">
          <ac:chgData name="Antonino.Giangreco" userId="602942c7-cf4e-4514-a27d-154cf3c4fa6e" providerId="ADAL" clId="{4AAE865D-5008-49E8-A3B2-2683F77B5AE4}" dt="2022-11-10T12:55:11.098" v="559" actId="27636"/>
          <ac:spMkLst>
            <pc:docMk/>
            <pc:sldMk cId="1034817906" sldId="282"/>
            <ac:spMk id="3" creationId="{8B7FC999-C2A1-4CE1-B719-9389EC76C82B}"/>
          </ac:spMkLst>
        </pc:spChg>
        <pc:picChg chg="mod">
          <ac:chgData name="Antonino.Giangreco" userId="602942c7-cf4e-4514-a27d-154cf3c4fa6e" providerId="ADAL" clId="{4AAE865D-5008-49E8-A3B2-2683F77B5AE4}" dt="2022-11-10T12:55:45.087" v="562" actId="1076"/>
          <ac:picMkLst>
            <pc:docMk/>
            <pc:sldMk cId="1034817906" sldId="282"/>
            <ac:picMk id="5" creationId="{9D34602B-01D5-416F-ACE3-22EC67D368F1}"/>
          </ac:picMkLst>
        </pc:picChg>
        <pc:picChg chg="mod">
          <ac:chgData name="Antonino.Giangreco" userId="602942c7-cf4e-4514-a27d-154cf3c4fa6e" providerId="ADAL" clId="{4AAE865D-5008-49E8-A3B2-2683F77B5AE4}" dt="2022-11-10T12:55:33.968" v="561" actId="1076"/>
          <ac:picMkLst>
            <pc:docMk/>
            <pc:sldMk cId="1034817906" sldId="282"/>
            <ac:picMk id="6" creationId="{2F76535F-FD43-BAB7-8B97-C3B9E950931F}"/>
          </ac:picMkLst>
        </pc:picChg>
      </pc:sldChg>
      <pc:sldChg chg="modSp add mod">
        <pc:chgData name="Antonino.Giangreco" userId="602942c7-cf4e-4514-a27d-154cf3c4fa6e" providerId="ADAL" clId="{4AAE865D-5008-49E8-A3B2-2683F77B5AE4}" dt="2022-11-10T13:18:21.959" v="719" actId="1076"/>
        <pc:sldMkLst>
          <pc:docMk/>
          <pc:sldMk cId="62993501" sldId="283"/>
        </pc:sldMkLst>
        <pc:picChg chg="mod">
          <ac:chgData name="Antonino.Giangreco" userId="602942c7-cf4e-4514-a27d-154cf3c4fa6e" providerId="ADAL" clId="{4AAE865D-5008-49E8-A3B2-2683F77B5AE4}" dt="2022-11-10T13:18:21.959" v="719" actId="1076"/>
          <ac:picMkLst>
            <pc:docMk/>
            <pc:sldMk cId="62993501" sldId="283"/>
            <ac:picMk id="8" creationId="{8BD2323A-FA1F-4BBC-8F7E-A7832A95F6D4}"/>
          </ac:picMkLst>
        </pc:picChg>
      </pc:sldChg>
      <pc:sldChg chg="delSp modSp add mod setBg delDesignElem">
        <pc:chgData name="Antonino.Giangreco" userId="602942c7-cf4e-4514-a27d-154cf3c4fa6e" providerId="ADAL" clId="{4AAE865D-5008-49E8-A3B2-2683F77B5AE4}" dt="2022-11-10T13:18:37.424" v="721" actId="1076"/>
        <pc:sldMkLst>
          <pc:docMk/>
          <pc:sldMk cId="1364273833" sldId="284"/>
        </pc:sldMkLst>
        <pc:spChg chg="mod">
          <ac:chgData name="Antonino.Giangreco" userId="602942c7-cf4e-4514-a27d-154cf3c4fa6e" providerId="ADAL" clId="{4AAE865D-5008-49E8-A3B2-2683F77B5AE4}" dt="2022-11-10T12:56:58.015" v="566" actId="14100"/>
          <ac:spMkLst>
            <pc:docMk/>
            <pc:sldMk cId="1364273833" sldId="284"/>
            <ac:spMk id="3" creationId="{CAC3C2B3-6CBC-4D07-B499-568D50599C84}"/>
          </ac:spMkLst>
        </pc:spChg>
        <pc:spChg chg="del">
          <ac:chgData name="Antonino.Giangreco" userId="602942c7-cf4e-4514-a27d-154cf3c4fa6e" providerId="ADAL" clId="{4AAE865D-5008-49E8-A3B2-2683F77B5AE4}" dt="2022-11-10T12:27:03.502" v="392"/>
          <ac:spMkLst>
            <pc:docMk/>
            <pc:sldMk cId="1364273833" sldId="284"/>
            <ac:spMk id="9" creationId="{9F63AA5A-E6E1-46DA-AB40-C58233393EDE}"/>
          </ac:spMkLst>
        </pc:spChg>
        <pc:picChg chg="mod">
          <ac:chgData name="Antonino.Giangreco" userId="602942c7-cf4e-4514-a27d-154cf3c4fa6e" providerId="ADAL" clId="{4AAE865D-5008-49E8-A3B2-2683F77B5AE4}" dt="2022-11-10T13:18:37.424" v="721" actId="1076"/>
          <ac:picMkLst>
            <pc:docMk/>
            <pc:sldMk cId="1364273833" sldId="284"/>
            <ac:picMk id="7" creationId="{48A5A727-7609-1ADE-B852-839089AA511A}"/>
          </ac:picMkLst>
        </pc:picChg>
      </pc:sldChg>
      <pc:sldChg chg="delSp modSp add mod">
        <pc:chgData name="Antonino.Giangreco" userId="602942c7-cf4e-4514-a27d-154cf3c4fa6e" providerId="ADAL" clId="{4AAE865D-5008-49E8-A3B2-2683F77B5AE4}" dt="2022-11-10T13:18:48.391" v="722" actId="1076"/>
        <pc:sldMkLst>
          <pc:docMk/>
          <pc:sldMk cId="2361330007" sldId="285"/>
        </pc:sldMkLst>
        <pc:spChg chg="mod">
          <ac:chgData name="Antonino.Giangreco" userId="602942c7-cf4e-4514-a27d-154cf3c4fa6e" providerId="ADAL" clId="{4AAE865D-5008-49E8-A3B2-2683F77B5AE4}" dt="2022-11-10T12:58:14.115" v="570" actId="20577"/>
          <ac:spMkLst>
            <pc:docMk/>
            <pc:sldMk cId="2361330007" sldId="285"/>
            <ac:spMk id="3" creationId="{65B269D4-D948-4583-986F-D42FF1CA2EF0}"/>
          </ac:spMkLst>
        </pc:spChg>
        <pc:picChg chg="del">
          <ac:chgData name="Antonino.Giangreco" userId="602942c7-cf4e-4514-a27d-154cf3c4fa6e" providerId="ADAL" clId="{4AAE865D-5008-49E8-A3B2-2683F77B5AE4}" dt="2022-11-10T12:58:03.809" v="568" actId="21"/>
          <ac:picMkLst>
            <pc:docMk/>
            <pc:sldMk cId="2361330007" sldId="285"/>
            <ac:picMk id="4" creationId="{45D465F9-A76D-4B13-B51B-CD1E1512BF23}"/>
          </ac:picMkLst>
        </pc:picChg>
        <pc:picChg chg="mod">
          <ac:chgData name="Antonino.Giangreco" userId="602942c7-cf4e-4514-a27d-154cf3c4fa6e" providerId="ADAL" clId="{4AAE865D-5008-49E8-A3B2-2683F77B5AE4}" dt="2022-11-10T13:18:48.391" v="722" actId="1076"/>
          <ac:picMkLst>
            <pc:docMk/>
            <pc:sldMk cId="2361330007" sldId="285"/>
            <ac:picMk id="7" creationId="{D0EFAA23-950B-4426-9A01-DA88AB4A9179}"/>
          </ac:picMkLst>
        </pc:picChg>
        <pc:picChg chg="mod">
          <ac:chgData name="Antonino.Giangreco" userId="602942c7-cf4e-4514-a27d-154cf3c4fa6e" providerId="ADAL" clId="{4AAE865D-5008-49E8-A3B2-2683F77B5AE4}" dt="2022-11-10T12:58:31.521" v="571" actId="1076"/>
          <ac:picMkLst>
            <pc:docMk/>
            <pc:sldMk cId="2361330007" sldId="285"/>
            <ac:picMk id="8" creationId="{4312B1D2-8830-3923-B0DA-F93E9FDB1569}"/>
          </ac:picMkLst>
        </pc:picChg>
      </pc:sldChg>
      <pc:sldChg chg="modSp add mod">
        <pc:chgData name="Antonino.Giangreco" userId="602942c7-cf4e-4514-a27d-154cf3c4fa6e" providerId="ADAL" clId="{4AAE865D-5008-49E8-A3B2-2683F77B5AE4}" dt="2022-11-10T13:19:14.231" v="723" actId="1076"/>
        <pc:sldMkLst>
          <pc:docMk/>
          <pc:sldMk cId="1573767758" sldId="286"/>
        </pc:sldMkLst>
        <pc:spChg chg="mod">
          <ac:chgData name="Antonino.Giangreco" userId="602942c7-cf4e-4514-a27d-154cf3c4fa6e" providerId="ADAL" clId="{4AAE865D-5008-49E8-A3B2-2683F77B5AE4}" dt="2022-11-10T13:00:20.687" v="585" actId="255"/>
          <ac:spMkLst>
            <pc:docMk/>
            <pc:sldMk cId="1573767758" sldId="286"/>
            <ac:spMk id="3" creationId="{65B269D4-D948-4583-986F-D42FF1CA2EF0}"/>
          </ac:spMkLst>
        </pc:spChg>
        <pc:picChg chg="mod">
          <ac:chgData name="Antonino.Giangreco" userId="602942c7-cf4e-4514-a27d-154cf3c4fa6e" providerId="ADAL" clId="{4AAE865D-5008-49E8-A3B2-2683F77B5AE4}" dt="2022-11-10T13:19:14.231" v="723" actId="1076"/>
          <ac:picMkLst>
            <pc:docMk/>
            <pc:sldMk cId="1573767758" sldId="286"/>
            <ac:picMk id="4" creationId="{5940F93A-8955-9481-D725-6469F504B9F7}"/>
          </ac:picMkLst>
        </pc:picChg>
        <pc:picChg chg="mod">
          <ac:chgData name="Antonino.Giangreco" userId="602942c7-cf4e-4514-a27d-154cf3c4fa6e" providerId="ADAL" clId="{4AAE865D-5008-49E8-A3B2-2683F77B5AE4}" dt="2022-11-10T13:00:10.480" v="584" actId="1076"/>
          <ac:picMkLst>
            <pc:docMk/>
            <pc:sldMk cId="1573767758" sldId="286"/>
            <ac:picMk id="7" creationId="{D0EFAA23-950B-4426-9A01-DA88AB4A9179}"/>
          </ac:picMkLst>
        </pc:picChg>
      </pc:sldChg>
      <pc:sldChg chg="modSp add mod">
        <pc:chgData name="Antonino.Giangreco" userId="602942c7-cf4e-4514-a27d-154cf3c4fa6e" providerId="ADAL" clId="{4AAE865D-5008-49E8-A3B2-2683F77B5AE4}" dt="2022-11-10T13:20:00.839" v="729" actId="1076"/>
        <pc:sldMkLst>
          <pc:docMk/>
          <pc:sldMk cId="1460535348" sldId="287"/>
        </pc:sldMkLst>
        <pc:spChg chg="mod">
          <ac:chgData name="Antonino.Giangreco" userId="602942c7-cf4e-4514-a27d-154cf3c4fa6e" providerId="ADAL" clId="{4AAE865D-5008-49E8-A3B2-2683F77B5AE4}" dt="2022-11-10T13:01:20.571" v="590" actId="255"/>
          <ac:spMkLst>
            <pc:docMk/>
            <pc:sldMk cId="1460535348" sldId="287"/>
            <ac:spMk id="3" creationId="{0AB0B4D0-6314-4022-9C23-E3BACB16E0E7}"/>
          </ac:spMkLst>
        </pc:spChg>
        <pc:picChg chg="mod">
          <ac:chgData name="Antonino.Giangreco" userId="602942c7-cf4e-4514-a27d-154cf3c4fa6e" providerId="ADAL" clId="{4AAE865D-5008-49E8-A3B2-2683F77B5AE4}" dt="2022-11-10T13:19:40.975" v="728" actId="1076"/>
          <ac:picMkLst>
            <pc:docMk/>
            <pc:sldMk cId="1460535348" sldId="287"/>
            <ac:picMk id="8" creationId="{57B1AA63-C6EB-F35F-39F8-22F71CB78327}"/>
          </ac:picMkLst>
        </pc:picChg>
        <pc:picChg chg="mod">
          <ac:chgData name="Antonino.Giangreco" userId="602942c7-cf4e-4514-a27d-154cf3c4fa6e" providerId="ADAL" clId="{4AAE865D-5008-49E8-A3B2-2683F77B5AE4}" dt="2022-11-10T13:20:00.839" v="729" actId="1076"/>
          <ac:picMkLst>
            <pc:docMk/>
            <pc:sldMk cId="1460535348" sldId="287"/>
            <ac:picMk id="10" creationId="{57FA3EED-2BAF-495A-4600-B46D503E9566}"/>
          </ac:picMkLst>
        </pc:picChg>
        <pc:picChg chg="mod">
          <ac:chgData name="Antonino.Giangreco" userId="602942c7-cf4e-4514-a27d-154cf3c4fa6e" providerId="ADAL" clId="{4AAE865D-5008-49E8-A3B2-2683F77B5AE4}" dt="2022-11-10T13:19:32.103" v="727" actId="1076"/>
          <ac:picMkLst>
            <pc:docMk/>
            <pc:sldMk cId="1460535348" sldId="287"/>
            <ac:picMk id="12" creationId="{48E46CB1-7C3E-17A7-5FB0-0EBCB1B31651}"/>
          </ac:picMkLst>
        </pc:picChg>
      </pc:sldChg>
      <pc:sldChg chg="modSp add mod">
        <pc:chgData name="Antonino.Giangreco" userId="602942c7-cf4e-4514-a27d-154cf3c4fa6e" providerId="ADAL" clId="{4AAE865D-5008-49E8-A3B2-2683F77B5AE4}" dt="2022-11-10T13:20:07.104" v="730" actId="1076"/>
        <pc:sldMkLst>
          <pc:docMk/>
          <pc:sldMk cId="462976176" sldId="288"/>
        </pc:sldMkLst>
        <pc:spChg chg="mod">
          <ac:chgData name="Antonino.Giangreco" userId="602942c7-cf4e-4514-a27d-154cf3c4fa6e" providerId="ADAL" clId="{4AAE865D-5008-49E8-A3B2-2683F77B5AE4}" dt="2022-11-10T13:02:37.816" v="599" actId="20577"/>
          <ac:spMkLst>
            <pc:docMk/>
            <pc:sldMk cId="462976176" sldId="288"/>
            <ac:spMk id="3" creationId="{C5F4103C-A193-4200-A8C9-AEC4F957306C}"/>
          </ac:spMkLst>
        </pc:spChg>
        <pc:picChg chg="mod">
          <ac:chgData name="Antonino.Giangreco" userId="602942c7-cf4e-4514-a27d-154cf3c4fa6e" providerId="ADAL" clId="{4AAE865D-5008-49E8-A3B2-2683F77B5AE4}" dt="2022-11-10T13:20:07.104" v="730" actId="1076"/>
          <ac:picMkLst>
            <pc:docMk/>
            <pc:sldMk cId="462976176" sldId="288"/>
            <ac:picMk id="8" creationId="{F3229556-CA65-6AED-9122-110B5E533DF0}"/>
          </ac:picMkLst>
        </pc:picChg>
        <pc:picChg chg="mod">
          <ac:chgData name="Antonino.Giangreco" userId="602942c7-cf4e-4514-a27d-154cf3c4fa6e" providerId="ADAL" clId="{4AAE865D-5008-49E8-A3B2-2683F77B5AE4}" dt="2022-11-10T13:03:07.033" v="600" actId="1076"/>
          <ac:picMkLst>
            <pc:docMk/>
            <pc:sldMk cId="462976176" sldId="288"/>
            <ac:picMk id="9" creationId="{CB124D87-ED8F-F85F-A7FF-8D934A8EF518}"/>
          </ac:picMkLst>
        </pc:picChg>
      </pc:sldChg>
      <pc:sldChg chg="addSp modSp add mod">
        <pc:chgData name="Antonino.Giangreco" userId="602942c7-cf4e-4514-a27d-154cf3c4fa6e" providerId="ADAL" clId="{4AAE865D-5008-49E8-A3B2-2683F77B5AE4}" dt="2022-11-10T13:14:46.639" v="690" actId="1076"/>
        <pc:sldMkLst>
          <pc:docMk/>
          <pc:sldMk cId="3466454215" sldId="289"/>
        </pc:sldMkLst>
        <pc:spChg chg="mod">
          <ac:chgData name="Antonino.Giangreco" userId="602942c7-cf4e-4514-a27d-154cf3c4fa6e" providerId="ADAL" clId="{4AAE865D-5008-49E8-A3B2-2683F77B5AE4}" dt="2022-11-10T12:35:26.756" v="420" actId="20577"/>
          <ac:spMkLst>
            <pc:docMk/>
            <pc:sldMk cId="3466454215" sldId="289"/>
            <ac:spMk id="2" creationId="{F91C568C-E9F3-4FEC-9E92-A73C9CF0E308}"/>
          </ac:spMkLst>
        </pc:spChg>
        <pc:spChg chg="mod">
          <ac:chgData name="Antonino.Giangreco" userId="602942c7-cf4e-4514-a27d-154cf3c4fa6e" providerId="ADAL" clId="{4AAE865D-5008-49E8-A3B2-2683F77B5AE4}" dt="2022-11-10T12:47:32.027" v="522" actId="20577"/>
          <ac:spMkLst>
            <pc:docMk/>
            <pc:sldMk cId="3466454215" sldId="289"/>
            <ac:spMk id="3" creationId="{C9BCEA23-864E-4B78-AEE2-A15DC1F96EFF}"/>
          </ac:spMkLst>
        </pc:spChg>
        <pc:picChg chg="add mod">
          <ac:chgData name="Antonino.Giangreco" userId="602942c7-cf4e-4514-a27d-154cf3c4fa6e" providerId="ADAL" clId="{4AAE865D-5008-49E8-A3B2-2683F77B5AE4}" dt="2022-11-10T13:14:46.639" v="690" actId="1076"/>
          <ac:picMkLst>
            <pc:docMk/>
            <pc:sldMk cId="3466454215" sldId="289"/>
            <ac:picMk id="4" creationId="{DA6B4327-3F93-9B59-4CAB-80E5D064C465}"/>
          </ac:picMkLst>
        </pc:picChg>
      </pc:sldChg>
      <pc:sldChg chg="add">
        <pc:chgData name="Antonino.Giangreco" userId="602942c7-cf4e-4514-a27d-154cf3c4fa6e" providerId="ADAL" clId="{4AAE865D-5008-49E8-A3B2-2683F77B5AE4}" dt="2022-11-10T12:33:18.760" v="404"/>
        <pc:sldMkLst>
          <pc:docMk/>
          <pc:sldMk cId="255502131" sldId="290"/>
        </pc:sldMkLst>
      </pc:sldChg>
      <pc:sldChg chg="add">
        <pc:chgData name="Antonino.Giangreco" userId="602942c7-cf4e-4514-a27d-154cf3c4fa6e" providerId="ADAL" clId="{4AAE865D-5008-49E8-A3B2-2683F77B5AE4}" dt="2022-11-10T12:33:33.288" v="405"/>
        <pc:sldMkLst>
          <pc:docMk/>
          <pc:sldMk cId="227184898" sldId="291"/>
        </pc:sldMkLst>
      </pc:sldChg>
      <pc:sldChg chg="add">
        <pc:chgData name="Antonino.Giangreco" userId="602942c7-cf4e-4514-a27d-154cf3c4fa6e" providerId="ADAL" clId="{4AAE865D-5008-49E8-A3B2-2683F77B5AE4}" dt="2022-11-10T12:33:46.523" v="406"/>
        <pc:sldMkLst>
          <pc:docMk/>
          <pc:sldMk cId="2987446343" sldId="292"/>
        </pc:sldMkLst>
      </pc:sldChg>
      <pc:sldChg chg="modSp add mod">
        <pc:chgData name="Antonino.Giangreco" userId="602942c7-cf4e-4514-a27d-154cf3c4fa6e" providerId="ADAL" clId="{4AAE865D-5008-49E8-A3B2-2683F77B5AE4}" dt="2022-11-10T12:51:20.393" v="537" actId="1076"/>
        <pc:sldMkLst>
          <pc:docMk/>
          <pc:sldMk cId="1453233319" sldId="293"/>
        </pc:sldMkLst>
        <pc:spChg chg="mod">
          <ac:chgData name="Antonino.Giangreco" userId="602942c7-cf4e-4514-a27d-154cf3c4fa6e" providerId="ADAL" clId="{4AAE865D-5008-49E8-A3B2-2683F77B5AE4}" dt="2022-11-10T12:50:22.920" v="534"/>
          <ac:spMkLst>
            <pc:docMk/>
            <pc:sldMk cId="1453233319" sldId="293"/>
            <ac:spMk id="2" creationId="{00000000-0000-0000-0000-000000000000}"/>
          </ac:spMkLst>
        </pc:spChg>
        <pc:spChg chg="mod">
          <ac:chgData name="Antonino.Giangreco" userId="602942c7-cf4e-4514-a27d-154cf3c4fa6e" providerId="ADAL" clId="{4AAE865D-5008-49E8-A3B2-2683F77B5AE4}" dt="2022-11-10T12:49:14.096" v="523" actId="255"/>
          <ac:spMkLst>
            <pc:docMk/>
            <pc:sldMk cId="1453233319" sldId="293"/>
            <ac:spMk id="3" creationId="{00000000-0000-0000-0000-000000000000}"/>
          </ac:spMkLst>
        </pc:spChg>
        <pc:picChg chg="mod">
          <ac:chgData name="Antonino.Giangreco" userId="602942c7-cf4e-4514-a27d-154cf3c4fa6e" providerId="ADAL" clId="{4AAE865D-5008-49E8-A3B2-2683F77B5AE4}" dt="2022-11-10T12:51:20.393" v="537" actId="1076"/>
          <ac:picMkLst>
            <pc:docMk/>
            <pc:sldMk cId="1453233319" sldId="293"/>
            <ac:picMk id="7" creationId="{00000000-0000-0000-0000-000000000000}"/>
          </ac:picMkLst>
        </pc:picChg>
      </pc:sldChg>
      <pc:sldChg chg="addSp modSp add mod">
        <pc:chgData name="Antonino.Giangreco" userId="602942c7-cf4e-4514-a27d-154cf3c4fa6e" providerId="ADAL" clId="{4AAE865D-5008-49E8-A3B2-2683F77B5AE4}" dt="2022-11-10T13:16:49.360" v="705" actId="1076"/>
        <pc:sldMkLst>
          <pc:docMk/>
          <pc:sldMk cId="825548189" sldId="294"/>
        </pc:sldMkLst>
        <pc:spChg chg="mod">
          <ac:chgData name="Antonino.Giangreco" userId="602942c7-cf4e-4514-a27d-154cf3c4fa6e" providerId="ADAL" clId="{4AAE865D-5008-49E8-A3B2-2683F77B5AE4}" dt="2022-11-10T13:15:29.862" v="695" actId="14100"/>
          <ac:spMkLst>
            <pc:docMk/>
            <pc:sldMk cId="825548189" sldId="294"/>
            <ac:spMk id="5" creationId="{00000000-0000-0000-0000-000000000000}"/>
          </ac:spMkLst>
        </pc:spChg>
        <pc:spChg chg="mod">
          <ac:chgData name="Antonino.Giangreco" userId="602942c7-cf4e-4514-a27d-154cf3c4fa6e" providerId="ADAL" clId="{4AAE865D-5008-49E8-A3B2-2683F77B5AE4}" dt="2022-11-10T13:16:30.504" v="702" actId="1076"/>
          <ac:spMkLst>
            <pc:docMk/>
            <pc:sldMk cId="825548189" sldId="294"/>
            <ac:spMk id="22" creationId="{736C1398-57A3-0E97-4C0C-75D83F5DB2A6}"/>
          </ac:spMkLst>
        </pc:spChg>
        <pc:spChg chg="mod">
          <ac:chgData name="Antonino.Giangreco" userId="602942c7-cf4e-4514-a27d-154cf3c4fa6e" providerId="ADAL" clId="{4AAE865D-5008-49E8-A3B2-2683F77B5AE4}" dt="2022-11-10T13:16:39.207" v="703" actId="1076"/>
          <ac:spMkLst>
            <pc:docMk/>
            <pc:sldMk cId="825548189" sldId="294"/>
            <ac:spMk id="23" creationId="{9CB27ABF-AB46-0971-2DE2-3416088E8BE8}"/>
          </ac:spMkLst>
        </pc:spChg>
        <pc:picChg chg="add mod">
          <ac:chgData name="Antonino.Giangreco" userId="602942c7-cf4e-4514-a27d-154cf3c4fa6e" providerId="ADAL" clId="{4AAE865D-5008-49E8-A3B2-2683F77B5AE4}" dt="2022-11-10T13:15:19.831" v="693" actId="1076"/>
          <ac:picMkLst>
            <pc:docMk/>
            <pc:sldMk cId="825548189" sldId="294"/>
            <ac:picMk id="2" creationId="{296A3E6A-3737-9FE1-1D7C-CA58F8EBEAE2}"/>
          </ac:picMkLst>
        </pc:picChg>
        <pc:picChg chg="mod">
          <ac:chgData name="Antonino.Giangreco" userId="602942c7-cf4e-4514-a27d-154cf3c4fa6e" providerId="ADAL" clId="{4AAE865D-5008-49E8-A3B2-2683F77B5AE4}" dt="2022-11-10T13:16:49.360" v="705" actId="1076"/>
          <ac:picMkLst>
            <pc:docMk/>
            <pc:sldMk cId="825548189" sldId="294"/>
            <ac:picMk id="10" creationId="{2DB1738B-F7DE-35EE-043B-9B9AF12873F8}"/>
          </ac:picMkLst>
        </pc:picChg>
      </pc:sldChg>
      <pc:sldChg chg="addSp modSp add mod">
        <pc:chgData name="Antonino.Giangreco" userId="602942c7-cf4e-4514-a27d-154cf3c4fa6e" providerId="ADAL" clId="{4AAE865D-5008-49E8-A3B2-2683F77B5AE4}" dt="2022-11-10T13:17:13.407" v="711" actId="1076"/>
        <pc:sldMkLst>
          <pc:docMk/>
          <pc:sldMk cId="1875882367" sldId="295"/>
        </pc:sldMkLst>
        <pc:picChg chg="add mod">
          <ac:chgData name="Antonino.Giangreco" userId="602942c7-cf4e-4514-a27d-154cf3c4fa6e" providerId="ADAL" clId="{4AAE865D-5008-49E8-A3B2-2683F77B5AE4}" dt="2022-11-10T13:17:13.407" v="711" actId="1076"/>
          <ac:picMkLst>
            <pc:docMk/>
            <pc:sldMk cId="1875882367" sldId="295"/>
            <ac:picMk id="14" creationId="{E9555B30-547B-8DD6-0231-DB5593FF39C9}"/>
          </ac:picMkLst>
        </pc:picChg>
      </pc:sldChg>
      <pc:sldChg chg="addSp modSp add mod">
        <pc:chgData name="Antonino.Giangreco" userId="602942c7-cf4e-4514-a27d-154cf3c4fa6e" providerId="ADAL" clId="{4AAE865D-5008-49E8-A3B2-2683F77B5AE4}" dt="2022-11-10T13:17:30.680" v="715" actId="1076"/>
        <pc:sldMkLst>
          <pc:docMk/>
          <pc:sldMk cId="979372722" sldId="296"/>
        </pc:sldMkLst>
        <pc:spChg chg="mod">
          <ac:chgData name="Antonino.Giangreco" userId="602942c7-cf4e-4514-a27d-154cf3c4fa6e" providerId="ADAL" clId="{4AAE865D-5008-49E8-A3B2-2683F77B5AE4}" dt="2022-11-10T12:52:45.311" v="540" actId="14100"/>
          <ac:spMkLst>
            <pc:docMk/>
            <pc:sldMk cId="979372722" sldId="296"/>
            <ac:spMk id="3" creationId="{00000000-0000-0000-0000-000000000000}"/>
          </ac:spMkLst>
        </pc:spChg>
        <pc:picChg chg="add mod">
          <ac:chgData name="Antonino.Giangreco" userId="602942c7-cf4e-4514-a27d-154cf3c4fa6e" providerId="ADAL" clId="{4AAE865D-5008-49E8-A3B2-2683F77B5AE4}" dt="2022-11-10T13:17:30.680" v="715" actId="1076"/>
          <ac:picMkLst>
            <pc:docMk/>
            <pc:sldMk cId="979372722" sldId="296"/>
            <ac:picMk id="5" creationId="{2A2ADB2C-14F4-9ADC-11D8-1690A646E6A8}"/>
          </ac:picMkLst>
        </pc:picChg>
      </pc:sldChg>
      <pc:sldChg chg="addSp modSp add mod">
        <pc:chgData name="Antonino.Giangreco" userId="602942c7-cf4e-4514-a27d-154cf3c4fa6e" providerId="ADAL" clId="{4AAE865D-5008-49E8-A3B2-2683F77B5AE4}" dt="2022-11-10T13:17:39.257" v="717" actId="1076"/>
        <pc:sldMkLst>
          <pc:docMk/>
          <pc:sldMk cId="1172086861" sldId="297"/>
        </pc:sldMkLst>
        <pc:picChg chg="add mod">
          <ac:chgData name="Antonino.Giangreco" userId="602942c7-cf4e-4514-a27d-154cf3c4fa6e" providerId="ADAL" clId="{4AAE865D-5008-49E8-A3B2-2683F77B5AE4}" dt="2022-11-10T13:17:39.257" v="717" actId="1076"/>
          <ac:picMkLst>
            <pc:docMk/>
            <pc:sldMk cId="1172086861" sldId="297"/>
            <ac:picMk id="4" creationId="{730CDCE0-FD4E-9820-53B0-6E694E85160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0610F40-DD83-4391-8B3B-E15E934C5E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D7400C6E-0759-4AB4-8024-3C334621C3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2282F1-9BD5-448D-B710-EB171C640649}" type="datetime1">
              <a:rPr lang="de-DE" smtClean="0"/>
              <a:t>11.11.2022</a:t>
            </a:fld>
            <a:endParaRPr lang="de-DE"/>
          </a:p>
        </p:txBody>
      </p:sp>
      <p:sp>
        <p:nvSpPr>
          <p:cNvPr id="4" name="Fußzeilenplatzhalter 3">
            <a:extLst>
              <a:ext uri="{FF2B5EF4-FFF2-40B4-BE49-F238E27FC236}">
                <a16:creationId xmlns:a16="http://schemas.microsoft.com/office/drawing/2014/main" id="{D69DEC2B-AD63-4E8C-9E08-73121A8EB6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369BB60-DDD1-4680-A527-8A5FAC4324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4A961F-274D-4C6E-B92E-C08B31C14D47}" type="slidenum">
              <a:rPr lang="de-DE" smtClean="0"/>
              <a:t>‹#›</a:t>
            </a:fld>
            <a:endParaRPr lang="de-DE"/>
          </a:p>
        </p:txBody>
      </p:sp>
    </p:spTree>
    <p:extLst>
      <p:ext uri="{BB962C8B-B14F-4D97-AF65-F5344CB8AC3E}">
        <p14:creationId xmlns:p14="http://schemas.microsoft.com/office/powerpoint/2010/main" val="41971552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2AA8D-2983-436D-BC34-F94B45AD2805}" type="datetime1">
              <a:rPr lang="de-DE" smtClean="0"/>
              <a:pPr/>
              <a:t>11.11.2022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E8E08-D4F7-4390-A6B0-F02581E7EA53}" type="slidenum">
              <a:rPr lang="de-DE" noProof="0" smtClean="0"/>
              <a:t>‹#›</a:t>
            </a:fld>
            <a:endParaRPr lang="de-DE" noProof="0"/>
          </a:p>
        </p:txBody>
      </p:sp>
    </p:spTree>
    <p:extLst>
      <p:ext uri="{BB962C8B-B14F-4D97-AF65-F5344CB8AC3E}">
        <p14:creationId xmlns:p14="http://schemas.microsoft.com/office/powerpoint/2010/main" val="2529024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5FE8E08-D4F7-4390-A6B0-F02581E7EA53}" type="slidenum">
              <a:rPr lang="de-DE" smtClean="0"/>
              <a:t>1</a:t>
            </a:fld>
            <a:endParaRPr lang="de-DE"/>
          </a:p>
        </p:txBody>
      </p:sp>
    </p:spTree>
    <p:extLst>
      <p:ext uri="{BB962C8B-B14F-4D97-AF65-F5344CB8AC3E}">
        <p14:creationId xmlns:p14="http://schemas.microsoft.com/office/powerpoint/2010/main" val="237830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fontAlgn="ctr"/>
            <a:r>
              <a:rPr lang="de-CH"/>
              <a:t>12 Sportarten: </a:t>
            </a:r>
            <a:r>
              <a:rPr lang="de-CH" sz="1200" b="0" i="0" kern="1200">
                <a:solidFill>
                  <a:schemeClr val="tx1"/>
                </a:solidFill>
                <a:effectLst/>
                <a:latin typeface="+mn-lt"/>
                <a:ea typeface="+mn-ea"/>
                <a:cs typeface="+mn-cs"/>
              </a:rPr>
              <a:t>Badminton, Basketball, Beachvolleyball, Geräteturnen, Handball, Leichtathletik, OL, Polysportive-Stafette, Schwimmen, Tischtennis, Unihockey, Volleyball qualifiziert haben.</a:t>
            </a:r>
            <a:endParaRPr lang="de-CH"/>
          </a:p>
        </p:txBody>
      </p:sp>
      <p:sp>
        <p:nvSpPr>
          <p:cNvPr id="4" name="Foliennummernplatzhalter 3"/>
          <p:cNvSpPr>
            <a:spLocks noGrp="1"/>
          </p:cNvSpPr>
          <p:nvPr>
            <p:ph type="sldNum" sz="quarter" idx="10"/>
          </p:nvPr>
        </p:nvSpPr>
        <p:spPr/>
        <p:txBody>
          <a:bodyPr/>
          <a:lstStyle/>
          <a:p>
            <a:fld id="{DEB30001-69DD-4B00-AD1C-8E9F5CACA04E}" type="slidenum">
              <a:rPr lang="de-CH" smtClean="0"/>
              <a:t>15</a:t>
            </a:fld>
            <a:endParaRPr lang="de-CH"/>
          </a:p>
        </p:txBody>
      </p:sp>
    </p:spTree>
    <p:extLst>
      <p:ext uri="{BB962C8B-B14F-4D97-AF65-F5344CB8AC3E}">
        <p14:creationId xmlns:p14="http://schemas.microsoft.com/office/powerpoint/2010/main" val="952249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5FE8E08-D4F7-4390-A6B0-F02581E7EA53}" type="slidenum">
              <a:rPr lang="de-DE" noProof="0" smtClean="0"/>
              <a:t>22</a:t>
            </a:fld>
            <a:endParaRPr lang="de-DE" noProof="0"/>
          </a:p>
        </p:txBody>
      </p:sp>
    </p:spTree>
    <p:extLst>
      <p:ext uri="{BB962C8B-B14F-4D97-AF65-F5344CB8AC3E}">
        <p14:creationId xmlns:p14="http://schemas.microsoft.com/office/powerpoint/2010/main" val="137027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5FE8E08-D4F7-4390-A6B0-F02581E7EA53}" type="slidenum">
              <a:rPr lang="de-DE" noProof="0" smtClean="0"/>
              <a:t>28</a:t>
            </a:fld>
            <a:endParaRPr lang="de-DE" noProof="0"/>
          </a:p>
        </p:txBody>
      </p:sp>
    </p:spTree>
    <p:extLst>
      <p:ext uri="{BB962C8B-B14F-4D97-AF65-F5344CB8AC3E}">
        <p14:creationId xmlns:p14="http://schemas.microsoft.com/office/powerpoint/2010/main" val="365685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436501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338327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651706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nhalt">
    <p:spTree>
      <p:nvGrpSpPr>
        <p:cNvPr id="1" name=""/>
        <p:cNvGrpSpPr/>
        <p:nvPr/>
      </p:nvGrpSpPr>
      <p:grpSpPr>
        <a:xfrm>
          <a:off x="0" y="0"/>
          <a:ext cx="0" cy="0"/>
          <a:chOff x="0" y="0"/>
          <a:chExt cx="0" cy="0"/>
        </a:xfrm>
      </p:grpSpPr>
      <p:sp>
        <p:nvSpPr>
          <p:cNvPr id="6" name="Rectangle 3"/>
          <p:cNvSpPr>
            <a:spLocks noGrp="1" noChangeArrowheads="1"/>
          </p:cNvSpPr>
          <p:nvPr>
            <p:ph idx="1"/>
          </p:nvPr>
        </p:nvSpPr>
        <p:spPr bwMode="auto">
          <a:xfrm>
            <a:off x="1308101" y="1341439"/>
            <a:ext cx="10439219" cy="4895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Rectangle 10" descr="Mastertitelformat bearbeiten" title="Alternativtitel">
            <a:extLst>
              <a:ext uri="{FF2B5EF4-FFF2-40B4-BE49-F238E27FC236}">
                <a16:creationId xmlns:a16="http://schemas.microsoft.com/office/drawing/2014/main" id="{419A1CFC-DBE6-9A47-9368-68F3E2FD5184}"/>
              </a:ext>
            </a:extLst>
          </p:cNvPr>
          <p:cNvSpPr>
            <a:spLocks noGrp="1" noChangeArrowheads="1"/>
          </p:cNvSpPr>
          <p:nvPr>
            <p:ph type="title"/>
          </p:nvPr>
        </p:nvSpPr>
        <p:spPr bwMode="auto">
          <a:xfrm>
            <a:off x="1308102" y="252391"/>
            <a:ext cx="10440988" cy="1045438"/>
          </a:xfrm>
          <a:prstGeom prst="rect">
            <a:avLst/>
          </a:prstGeom>
          <a:noFill/>
          <a:ln w="9525">
            <a:noFill/>
            <a:miter lim="800000"/>
            <a:headEnd/>
            <a:tailEnd/>
          </a:ln>
          <a:effectLst/>
        </p:spPr>
        <p:txBody>
          <a:bodyPr vert="horz" wrap="none" lIns="0" tIns="45720" rIns="0" bIns="45720" numCol="1" anchor="t" anchorCtr="0" compatLnSpc="1">
            <a:prstTxWarp prst="textNoShape">
              <a:avLst/>
            </a:prstTxWarp>
          </a:bodyPr>
          <a:lstStyle/>
          <a:p>
            <a:pPr lvl="0"/>
            <a:r>
              <a:rPr lang="de-DE"/>
              <a:t>Titelmasterformat durch Klicken bearbeiten</a:t>
            </a:r>
          </a:p>
        </p:txBody>
      </p:sp>
    </p:spTree>
    <p:extLst>
      <p:ext uri="{BB962C8B-B14F-4D97-AF65-F5344CB8AC3E}">
        <p14:creationId xmlns:p14="http://schemas.microsoft.com/office/powerpoint/2010/main" val="2840758948"/>
      </p:ext>
    </p:extLst>
  </p:cSld>
  <p:clrMapOvr>
    <a:masterClrMapping/>
  </p:clrMapOvr>
  <p:extLst>
    <p:ext uri="{DCECCB84-F9BA-43D5-87BE-67443E8EF086}">
      <p15:sldGuideLst xmlns:p15="http://schemas.microsoft.com/office/powerpoint/2012/main">
        <p15:guide id="2" pos="824">
          <p15:clr>
            <a:srgbClr val="FBAE40"/>
          </p15:clr>
        </p15:guide>
        <p15:guide id="3" pos="7401">
          <p15:clr>
            <a:srgbClr val="FBAE40"/>
          </p15:clr>
        </p15:guide>
        <p15:guide id="4" orient="horz" pos="3929">
          <p15:clr>
            <a:srgbClr val="FBAE40"/>
          </p15:clr>
        </p15:guide>
        <p15:guide id="6" orient="horz" pos="436">
          <p15:clr>
            <a:srgbClr val="FBAE40"/>
          </p15:clr>
        </p15:guide>
        <p15:guide id="7" orient="horz" pos="164">
          <p15:clr>
            <a:srgbClr val="FBAE40"/>
          </p15:clr>
        </p15:guide>
        <p15:guide id="8" orient="horz" pos="8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3677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7517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0833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0114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2610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69480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2128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594222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15114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16511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45886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66177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11/11/2022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5679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98473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679188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877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4245981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929762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41483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11/11/2022</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29335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2766A6-3C10-4AB8-86A1-BB1F0CDA7EFE}" type="datetimeFigureOut">
              <a:rPr lang="en-US" smtClean="0"/>
              <a:pPr/>
              <a:t>11/11/2022</a:t>
            </a:fld>
            <a:endParaRPr lang="en-US"/>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355910192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13" r:id="rId5"/>
    <p:sldLayoutId id="2147483814" r:id="rId6"/>
    <p:sldLayoutId id="2147483819" r:id="rId7"/>
    <p:sldLayoutId id="2147483815" r:id="rId8"/>
    <p:sldLayoutId id="2147483816" r:id="rId9"/>
    <p:sldLayoutId id="2147483817" r:id="rId10"/>
    <p:sldLayoutId id="2147483818" r:id="rId11"/>
    <p:sldLayoutId id="2147483825" r:id="rId12"/>
  </p:sldLayoutIdLst>
  <p:txStyles>
    <p:title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11/11/2022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51382717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67" r:id="rId6"/>
    <p:sldLayoutId id="2147483762" r:id="rId7"/>
    <p:sldLayoutId id="2147483763" r:id="rId8"/>
    <p:sldLayoutId id="2147483764" r:id="rId9"/>
    <p:sldLayoutId id="2147483765" r:id="rId10"/>
    <p:sldLayoutId id="2147483766" r:id="rId11"/>
    <p:sldLayoutId id="2147483768"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schulen-aargau.ch/schulsportwettk&#228;mpf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5.xml"/><Relationship Id="rId7" Type="http://schemas.openxmlformats.org/officeDocument/2006/relationships/image" Target="../media/image1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klingelfuss.juerg@football.ch"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ph.fhnw.ch/weiterbildung/?sort=Titel&amp;direction=asc&amp;keyword=&amp;OnlyActive=1&amp;fltThema=19&amp;fltType=1"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svsb.ch/public/020/FactSheet_SVSB_-_Folgen_der_Coronamassnahmen_im_Berufsfachschulsport_Schweiz.pdf" TargetMode="External"/><Relationship Id="rId2" Type="http://schemas.openxmlformats.org/officeDocument/2006/relationships/hyperlink" Target="https://www.svsb.ch/"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7D8A8D11-DB51-43C0-8618-65C820DB4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838201" y="659527"/>
            <a:ext cx="4638567" cy="3390880"/>
          </a:xfrm>
        </p:spPr>
        <p:txBody>
          <a:bodyPr rtlCol="0" anchor="t">
            <a:normAutofit/>
          </a:bodyPr>
          <a:lstStyle/>
          <a:p>
            <a:pPr>
              <a:lnSpc>
                <a:spcPct val="90000"/>
              </a:lnSpc>
            </a:pPr>
            <a:r>
              <a:rPr lang="de-DE" sz="3100"/>
              <a:t>Mitgliederversammlung Fraktion Bewegung und Sport</a:t>
            </a:r>
          </a:p>
        </p:txBody>
      </p:sp>
      <p:sp>
        <p:nvSpPr>
          <p:cNvPr id="3" name="Untertitel 2"/>
          <p:cNvSpPr>
            <a:spLocks noGrp="1"/>
          </p:cNvSpPr>
          <p:nvPr>
            <p:ph type="subTitle" idx="1"/>
          </p:nvPr>
        </p:nvSpPr>
        <p:spPr>
          <a:xfrm>
            <a:off x="838200" y="5255098"/>
            <a:ext cx="4638567" cy="943376"/>
          </a:xfrm>
        </p:spPr>
        <p:txBody>
          <a:bodyPr vert="horz" lIns="91440" tIns="45720" rIns="91440" bIns="45720" rtlCol="0">
            <a:normAutofit fontScale="92500"/>
          </a:bodyPr>
          <a:lstStyle/>
          <a:p>
            <a:endParaRPr lang="de-DE"/>
          </a:p>
          <a:p>
            <a:r>
              <a:rPr lang="de-DE"/>
              <a:t>11.11.2022 Berufsschule Aarau</a:t>
            </a:r>
          </a:p>
        </p:txBody>
      </p:sp>
      <p:pic>
        <p:nvPicPr>
          <p:cNvPr id="4" name="Picture 3">
            <a:extLst>
              <a:ext uri="{FF2B5EF4-FFF2-40B4-BE49-F238E27FC236}">
                <a16:creationId xmlns:a16="http://schemas.microsoft.com/office/drawing/2014/main" id="{14D463E7-E600-4877-9C46-3E1E94D8F0AF}"/>
              </a:ext>
            </a:extLst>
          </p:cNvPr>
          <p:cNvPicPr>
            <a:picLocks noChangeAspect="1"/>
          </p:cNvPicPr>
          <p:nvPr/>
        </p:nvPicPr>
        <p:blipFill rotWithShape="1">
          <a:blip r:embed="rId3"/>
          <a:srcRect r="37701" b="1"/>
          <a:stretch/>
        </p:blipFill>
        <p:spPr>
          <a:xfrm>
            <a:off x="6096001" y="596644"/>
            <a:ext cx="5492766" cy="5664712"/>
          </a:xfrm>
          <a:prstGeom prst="rect">
            <a:avLst/>
          </a:prstGeom>
        </p:spPr>
      </p:pic>
      <p:pic>
        <p:nvPicPr>
          <p:cNvPr id="5" name="Grafik 5" descr="Ein Bild, das Text enthält.&#10;&#10;Beschreibung automatisch generiert.">
            <a:extLst>
              <a:ext uri="{FF2B5EF4-FFF2-40B4-BE49-F238E27FC236}">
                <a16:creationId xmlns:a16="http://schemas.microsoft.com/office/drawing/2014/main" id="{A1D8D279-4A49-4391-BC23-8E9BEBDAFEE7}"/>
              </a:ext>
            </a:extLst>
          </p:cNvPr>
          <p:cNvPicPr>
            <a:picLocks noChangeAspect="1"/>
          </p:cNvPicPr>
          <p:nvPr/>
        </p:nvPicPr>
        <p:blipFill>
          <a:blip r:embed="rId4"/>
          <a:stretch>
            <a:fillRect/>
          </a:stretch>
        </p:blipFill>
        <p:spPr>
          <a:xfrm>
            <a:off x="780716" y="2357471"/>
            <a:ext cx="2743200" cy="1608323"/>
          </a:xfrm>
          <a:prstGeom prst="rect">
            <a:avLst/>
          </a:prstGeom>
        </p:spPr>
      </p:pic>
      <p:pic>
        <p:nvPicPr>
          <p:cNvPr id="8" name="Picture 2">
            <a:extLst>
              <a:ext uri="{FF2B5EF4-FFF2-40B4-BE49-F238E27FC236}">
                <a16:creationId xmlns:a16="http://schemas.microsoft.com/office/drawing/2014/main" id="{B90CC326-719B-4589-8B89-E77BD3564A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16" y="3666372"/>
            <a:ext cx="1465687" cy="150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440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C568C-E9F3-4FEC-9E92-A73C9CF0E308}"/>
              </a:ext>
            </a:extLst>
          </p:cNvPr>
          <p:cNvSpPr>
            <a:spLocks noGrp="1"/>
          </p:cNvSpPr>
          <p:nvPr>
            <p:ph type="title"/>
          </p:nvPr>
        </p:nvSpPr>
        <p:spPr/>
        <p:txBody>
          <a:bodyPr/>
          <a:lstStyle/>
          <a:p>
            <a:r>
              <a:rPr lang="de-DE"/>
              <a:t>4. Informationen aus dem </a:t>
            </a:r>
            <a:r>
              <a:rPr lang="de-DE" err="1"/>
              <a:t>alv</a:t>
            </a:r>
            <a:endParaRPr lang="de-CH"/>
          </a:p>
        </p:txBody>
      </p:sp>
      <p:sp>
        <p:nvSpPr>
          <p:cNvPr id="3" name="Inhaltsplatzhalter 2">
            <a:extLst>
              <a:ext uri="{FF2B5EF4-FFF2-40B4-BE49-F238E27FC236}">
                <a16:creationId xmlns:a16="http://schemas.microsoft.com/office/drawing/2014/main" id="{C9BCEA23-864E-4B78-AEE2-A15DC1F96EFF}"/>
              </a:ext>
            </a:extLst>
          </p:cNvPr>
          <p:cNvSpPr>
            <a:spLocks noGrp="1"/>
          </p:cNvSpPr>
          <p:nvPr>
            <p:ph idx="1"/>
          </p:nvPr>
        </p:nvSpPr>
        <p:spPr/>
        <p:txBody>
          <a:bodyPr vert="horz" lIns="91440" tIns="45720" rIns="91440" bIns="45720" rtlCol="0" anchor="t">
            <a:normAutofit/>
          </a:bodyPr>
          <a:lstStyle/>
          <a:p>
            <a:pPr marL="0" indent="0">
              <a:buNone/>
            </a:pPr>
            <a:r>
              <a:rPr lang="de-DE" sz="2400"/>
              <a:t>Roger Sax</a:t>
            </a:r>
          </a:p>
          <a:p>
            <a:endParaRPr lang="de-DE"/>
          </a:p>
          <a:p>
            <a:pPr marL="0" indent="0">
              <a:buNone/>
            </a:pPr>
            <a:endParaRPr lang="de-DE" b="1" i="1">
              <a:highlight>
                <a:srgbClr val="FFFF00"/>
              </a:highlight>
            </a:endParaRPr>
          </a:p>
        </p:txBody>
      </p:sp>
      <p:pic>
        <p:nvPicPr>
          <p:cNvPr id="2050" name="Picture 2" descr="Logo">
            <a:extLst>
              <a:ext uri="{FF2B5EF4-FFF2-40B4-BE49-F238E27FC236}">
                <a16:creationId xmlns:a16="http://schemas.microsoft.com/office/drawing/2014/main" id="{146D11BF-4441-496A-A53D-B4BF00AB6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934" y="2439515"/>
            <a:ext cx="2798335" cy="363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110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C568C-E9F3-4FEC-9E92-A73C9CF0E308}"/>
              </a:ext>
            </a:extLst>
          </p:cNvPr>
          <p:cNvSpPr>
            <a:spLocks noGrp="1"/>
          </p:cNvSpPr>
          <p:nvPr>
            <p:ph type="title"/>
          </p:nvPr>
        </p:nvSpPr>
        <p:spPr/>
        <p:txBody>
          <a:bodyPr>
            <a:normAutofit/>
          </a:bodyPr>
          <a:lstStyle/>
          <a:p>
            <a:r>
              <a:rPr lang="de-DE"/>
              <a:t>4. Informationen aus dem BKS</a:t>
            </a:r>
            <a:endParaRPr lang="de-CH"/>
          </a:p>
        </p:txBody>
      </p:sp>
      <p:sp>
        <p:nvSpPr>
          <p:cNvPr id="3" name="Inhaltsplatzhalter 2">
            <a:extLst>
              <a:ext uri="{FF2B5EF4-FFF2-40B4-BE49-F238E27FC236}">
                <a16:creationId xmlns:a16="http://schemas.microsoft.com/office/drawing/2014/main" id="{C9BCEA23-864E-4B78-AEE2-A15DC1F96EFF}"/>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de-DE" sz="2400"/>
              <a:t>Simon Best</a:t>
            </a:r>
            <a:br>
              <a:rPr lang="de-DE" sz="2400"/>
            </a:br>
            <a:endParaRPr lang="de-DE">
              <a:ea typeface="+mn-lt"/>
              <a:cs typeface="+mn-lt"/>
            </a:endParaRPr>
          </a:p>
          <a:p>
            <a:pPr algn="l">
              <a:buFont typeface="Arial" panose="020B0604020202020204" pitchFamily="34" charset="0"/>
              <a:buChar char="•"/>
            </a:pPr>
            <a:r>
              <a:rPr lang="de-CH" sz="2600">
                <a:ea typeface="+mn-lt"/>
                <a:cs typeface="+mn-lt"/>
              </a:rPr>
              <a:t>Verordnungsänderung Freiwilliger Schulsport</a:t>
            </a:r>
          </a:p>
          <a:p>
            <a:pPr marL="742950" lvl="1" indent="-285750" algn="l">
              <a:buFont typeface="Courier New" panose="02070309020205020404" pitchFamily="49" charset="0"/>
              <a:buChar char="o"/>
            </a:pPr>
            <a:r>
              <a:rPr lang="de-CH" sz="2600">
                <a:ea typeface="+mn-lt"/>
                <a:cs typeface="+mn-lt"/>
              </a:rPr>
              <a:t>Änderungen im freiwilligen Schulsport ab 1.1.2022</a:t>
            </a:r>
          </a:p>
          <a:p>
            <a:pPr marL="742950" lvl="1" indent="-285750" algn="l">
              <a:buFont typeface="Courier New" panose="02070309020205020404" pitchFamily="49" charset="0"/>
              <a:buChar char="o"/>
            </a:pPr>
            <a:r>
              <a:rPr lang="de-CH" sz="2600">
                <a:ea typeface="+mn-lt"/>
                <a:cs typeface="+mn-lt"/>
              </a:rPr>
              <a:t>Stärkung kantonale Schulsport-Wettkämpfe ab 2022</a:t>
            </a:r>
          </a:p>
          <a:p>
            <a:pPr algn="l">
              <a:buFont typeface="Arial" panose="020B0604020202020204" pitchFamily="34" charset="0"/>
              <a:buChar char="•"/>
            </a:pPr>
            <a:r>
              <a:rPr lang="de-CH" sz="2600">
                <a:ea typeface="+mn-lt"/>
                <a:cs typeface="+mn-lt"/>
              </a:rPr>
              <a:t>Schweizerischer Schulsporttag 2023: 26. Mai 2023 in Brugg / Windisch</a:t>
            </a:r>
          </a:p>
          <a:p>
            <a:pPr algn="l">
              <a:buFont typeface="Arial" panose="020B0604020202020204" pitchFamily="34" charset="0"/>
              <a:buChar char="•"/>
            </a:pPr>
            <a:r>
              <a:rPr lang="de-CH" sz="2600">
                <a:ea typeface="+mn-lt"/>
                <a:cs typeface="+mn-lt"/>
              </a:rPr>
              <a:t>Info- und Vernetzungsanlass Freiwilliger Schulsport </a:t>
            </a:r>
          </a:p>
          <a:p>
            <a:pPr algn="l">
              <a:buFont typeface="Arial" panose="020B0604020202020204" pitchFamily="34" charset="0"/>
              <a:buChar char="•"/>
            </a:pPr>
            <a:r>
              <a:rPr lang="de-CH" sz="2600">
                <a:ea typeface="+mn-lt"/>
                <a:cs typeface="+mn-lt"/>
              </a:rPr>
              <a:t>School Dance Award 2023</a:t>
            </a:r>
          </a:p>
          <a:p>
            <a:pPr algn="l">
              <a:buFont typeface="Arial" panose="020B0604020202020204" pitchFamily="34" charset="0"/>
              <a:buChar char="•"/>
            </a:pPr>
            <a:r>
              <a:rPr lang="de-CH" sz="2600">
                <a:ea typeface="+mn-lt"/>
                <a:cs typeface="+mn-lt"/>
              </a:rPr>
              <a:t>Kommunikation</a:t>
            </a:r>
          </a:p>
          <a:p>
            <a:pPr algn="l">
              <a:buFont typeface="Arial" panose="020B0604020202020204" pitchFamily="34" charset="0"/>
              <a:buChar char="•"/>
            </a:pPr>
            <a:r>
              <a:rPr lang="de-CH" sz="2600">
                <a:ea typeface="+mn-lt"/>
                <a:cs typeface="+mn-lt"/>
              </a:rPr>
              <a:t>Diverses (Neue NDS, Schulfussball, </a:t>
            </a:r>
            <a:r>
              <a:rPr lang="de-CH" sz="2600" err="1">
                <a:ea typeface="+mn-lt"/>
                <a:cs typeface="+mn-lt"/>
              </a:rPr>
              <a:t>Learn</a:t>
            </a:r>
            <a:r>
              <a:rPr lang="de-CH" sz="2600">
                <a:ea typeface="+mn-lt"/>
                <a:cs typeface="+mn-lt"/>
              </a:rPr>
              <a:t> </a:t>
            </a:r>
            <a:r>
              <a:rPr lang="de-CH" sz="2600" err="1">
                <a:ea typeface="+mn-lt"/>
                <a:cs typeface="+mn-lt"/>
              </a:rPr>
              <a:t>To</a:t>
            </a:r>
            <a:r>
              <a:rPr lang="de-CH" sz="2600">
                <a:ea typeface="+mn-lt"/>
                <a:cs typeface="+mn-lt"/>
              </a:rPr>
              <a:t> </a:t>
            </a:r>
            <a:r>
              <a:rPr lang="de-CH" sz="2600" err="1">
                <a:ea typeface="+mn-lt"/>
                <a:cs typeface="+mn-lt"/>
              </a:rPr>
              <a:t>Curl</a:t>
            </a:r>
            <a:r>
              <a:rPr lang="de-CH" sz="2600">
                <a:ea typeface="+mn-lt"/>
                <a:cs typeface="+mn-lt"/>
              </a:rPr>
              <a:t>, </a:t>
            </a:r>
            <a:r>
              <a:rPr lang="de-CH" sz="2600" err="1">
                <a:ea typeface="+mn-lt"/>
                <a:cs typeface="+mn-lt"/>
              </a:rPr>
              <a:t>Padel</a:t>
            </a:r>
            <a:r>
              <a:rPr lang="de-CH" sz="2600">
                <a:ea typeface="+mn-lt"/>
                <a:cs typeface="+mn-lt"/>
              </a:rPr>
              <a:t>-Tennis)</a:t>
            </a:r>
          </a:p>
          <a:p>
            <a:pPr marL="0" indent="0">
              <a:buNone/>
            </a:pPr>
            <a:endParaRPr lang="de-DE" sz="2400"/>
          </a:p>
          <a:p>
            <a:endParaRPr lang="de-DE"/>
          </a:p>
          <a:p>
            <a:pPr marL="0" indent="0">
              <a:buNone/>
            </a:pPr>
            <a:endParaRPr lang="de-DE" b="1" i="1">
              <a:highlight>
                <a:srgbClr val="FFFF00"/>
              </a:highlight>
            </a:endParaRPr>
          </a:p>
        </p:txBody>
      </p:sp>
      <p:pic>
        <p:nvPicPr>
          <p:cNvPr id="12290" name="Picture 2" descr="Swiss CSedweek 2015 – Scalable Game Design">
            <a:extLst>
              <a:ext uri="{FF2B5EF4-FFF2-40B4-BE49-F238E27FC236}">
                <a16:creationId xmlns:a16="http://schemas.microsoft.com/office/drawing/2014/main" id="{97FC7E25-246F-4080-B7DC-DBE147805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931" y="1591835"/>
            <a:ext cx="4012923" cy="847801"/>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5" descr="Ein Bild, das Text enthält.&#10;&#10;Beschreibung automatisch generiert.">
            <a:extLst>
              <a:ext uri="{FF2B5EF4-FFF2-40B4-BE49-F238E27FC236}">
                <a16:creationId xmlns:a16="http://schemas.microsoft.com/office/drawing/2014/main" id="{DA6B4327-3F93-9B59-4CAB-80E5D064C465}"/>
              </a:ext>
            </a:extLst>
          </p:cNvPr>
          <p:cNvPicPr>
            <a:picLocks noChangeAspect="1"/>
          </p:cNvPicPr>
          <p:nvPr/>
        </p:nvPicPr>
        <p:blipFill>
          <a:blip r:embed="rId3"/>
          <a:stretch>
            <a:fillRect/>
          </a:stretch>
        </p:blipFill>
        <p:spPr>
          <a:xfrm>
            <a:off x="9248069" y="1690688"/>
            <a:ext cx="1454271" cy="852631"/>
          </a:xfrm>
          <a:prstGeom prst="rect">
            <a:avLst/>
          </a:prstGeom>
        </p:spPr>
      </p:pic>
    </p:spTree>
    <p:extLst>
      <p:ext uri="{BB962C8B-B14F-4D97-AF65-F5344CB8AC3E}">
        <p14:creationId xmlns:p14="http://schemas.microsoft.com/office/powerpoint/2010/main" val="3466454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marL="359664" indent="-359664"/>
            <a:r>
              <a:rPr lang="de-CH">
                <a:latin typeface="+mj-lt"/>
                <a:cs typeface="Arial"/>
              </a:rPr>
              <a:t>Kantonale Schulsportwettkämpfe</a:t>
            </a:r>
            <a:endParaRPr lang="de-CH">
              <a:latin typeface="+mj-lt"/>
            </a:endParaRPr>
          </a:p>
        </p:txBody>
      </p:sp>
      <p:sp>
        <p:nvSpPr>
          <p:cNvPr id="3" name="Inhaltsplatzhalter 2"/>
          <p:cNvSpPr>
            <a:spLocks noGrp="1"/>
          </p:cNvSpPr>
          <p:nvPr>
            <p:ph idx="1"/>
          </p:nvPr>
        </p:nvSpPr>
        <p:spPr/>
        <p:txBody>
          <a:bodyPr vert="horz" lIns="0" tIns="0" rIns="0" bIns="0" rtlCol="0" anchor="t">
            <a:noAutofit/>
          </a:bodyPr>
          <a:lstStyle/>
          <a:p>
            <a:pPr marL="359664" indent="-359664"/>
            <a:r>
              <a:rPr lang="de-CH">
                <a:ea typeface="+mj-lt"/>
                <a:cs typeface="+mj-lt"/>
              </a:rPr>
              <a:t>Stärkung der kantonalen Schulsportwettkämpfe im Hinblick auf den SSST 2023</a:t>
            </a:r>
            <a:endParaRPr lang="de-CH"/>
          </a:p>
          <a:p>
            <a:pPr marL="359664" indent="-359664"/>
            <a:r>
              <a:rPr lang="de-CH">
                <a:ea typeface="+mj-lt"/>
                <a:cs typeface="+mj-lt"/>
              </a:rPr>
              <a:t>Bis 2019: Wettkämpfe in 6 Sportarten (Badminton, Basketball, Handball, Unihockey, Volleyball, OL)</a:t>
            </a:r>
            <a:endParaRPr lang="de-CH"/>
          </a:p>
          <a:p>
            <a:pPr marL="359664" indent="-359664"/>
            <a:r>
              <a:rPr lang="de-CH">
                <a:ea typeface="+mj-lt"/>
                <a:cs typeface="+mj-lt"/>
              </a:rPr>
              <a:t>Im 2023 (und danach) sollen in </a:t>
            </a:r>
            <a:br>
              <a:rPr lang="de-CH">
                <a:ea typeface="+mj-lt"/>
                <a:cs typeface="+mj-lt"/>
              </a:rPr>
            </a:br>
            <a:r>
              <a:rPr lang="de-CH">
                <a:ea typeface="+mj-lt"/>
                <a:cs typeface="+mj-lt"/>
              </a:rPr>
              <a:t>möglichst vielen der 12 Disziplinen </a:t>
            </a:r>
            <a:br>
              <a:rPr lang="de-CH">
                <a:ea typeface="+mj-lt"/>
                <a:cs typeface="+mj-lt"/>
              </a:rPr>
            </a:br>
            <a:r>
              <a:rPr lang="de-CH">
                <a:ea typeface="+mj-lt"/>
                <a:cs typeface="+mj-lt"/>
              </a:rPr>
              <a:t>des SSST kantonale </a:t>
            </a:r>
            <a:br>
              <a:rPr lang="de-CH">
                <a:ea typeface="+mj-lt"/>
                <a:cs typeface="+mj-lt"/>
              </a:rPr>
            </a:br>
            <a:r>
              <a:rPr lang="de-CH">
                <a:ea typeface="+mj-lt"/>
                <a:cs typeface="+mj-lt"/>
              </a:rPr>
              <a:t>Ausscheidungswettkämpfe stattfinden.</a:t>
            </a:r>
            <a:endParaRPr lang="de-CH"/>
          </a:p>
          <a:p>
            <a:pPr marL="359664" indent="-359664"/>
            <a:r>
              <a:rPr lang="de-CH">
                <a:ea typeface="+mj-lt"/>
                <a:cs typeface="+mj-lt"/>
              </a:rPr>
              <a:t>Organisation der Wettkämpfe durch </a:t>
            </a:r>
            <a:br>
              <a:rPr lang="de-CH">
                <a:ea typeface="+mj-lt"/>
                <a:cs typeface="+mj-lt"/>
              </a:rPr>
            </a:br>
            <a:r>
              <a:rPr lang="de-CH">
                <a:ea typeface="+mj-lt"/>
                <a:cs typeface="+mj-lt"/>
              </a:rPr>
              <a:t>Kantonalverbände, Vereine, Schulen </a:t>
            </a:r>
            <a:br>
              <a:rPr lang="de-CH">
                <a:ea typeface="+mj-lt"/>
                <a:cs typeface="+mj-lt"/>
              </a:rPr>
            </a:br>
            <a:r>
              <a:rPr lang="de-CH">
                <a:ea typeface="+mj-lt"/>
                <a:cs typeface="+mj-lt"/>
              </a:rPr>
              <a:t>(Lehrpersonen)</a:t>
            </a:r>
          </a:p>
          <a:p>
            <a:pPr marL="359664" indent="-359664"/>
            <a:endParaRPr lang="de-CH"/>
          </a:p>
        </p:txBody>
      </p:sp>
      <p:sp>
        <p:nvSpPr>
          <p:cNvPr id="4" name="Foliennummernplatzhalter 3"/>
          <p:cNvSpPr>
            <a:spLocks noGrp="1"/>
          </p:cNvSpPr>
          <p:nvPr>
            <p:ph type="sldNum" sz="quarter" idx="10"/>
          </p:nvPr>
        </p:nvSpPr>
        <p:spPr/>
        <p:txBody>
          <a:bodyPr/>
          <a:lstStyle/>
          <a:p>
            <a:fld id="{7D5615F9-FF83-43FC-8FF3-D35B6D287C06}" type="slidenum">
              <a:rPr lang="de-CH" smtClean="0"/>
              <a:t>12</a:t>
            </a:fld>
            <a:endParaRPr lang="de-CH"/>
          </a:p>
        </p:txBody>
      </p:sp>
      <p:pic>
        <p:nvPicPr>
          <p:cNvPr id="6" name="Grafik 6" descr="Ein Bild, das Person, Sport, Sportwettkampf, Badminton enthält.&#10;&#10;Beschreibung automatisch generiert.">
            <a:extLst>
              <a:ext uri="{FF2B5EF4-FFF2-40B4-BE49-F238E27FC236}">
                <a16:creationId xmlns:a16="http://schemas.microsoft.com/office/drawing/2014/main" id="{8F7436D1-A691-64E8-88AA-0E23FCFB5CE0}"/>
              </a:ext>
            </a:extLst>
          </p:cNvPr>
          <p:cNvPicPr>
            <a:picLocks noChangeAspect="1"/>
          </p:cNvPicPr>
          <p:nvPr/>
        </p:nvPicPr>
        <p:blipFill>
          <a:blip r:embed="rId2"/>
          <a:stretch>
            <a:fillRect/>
          </a:stretch>
        </p:blipFill>
        <p:spPr>
          <a:xfrm>
            <a:off x="6423284" y="2933395"/>
            <a:ext cx="4666905" cy="3113502"/>
          </a:xfrm>
          <a:prstGeom prst="rect">
            <a:avLst/>
          </a:prstGeom>
        </p:spPr>
      </p:pic>
    </p:spTree>
    <p:extLst>
      <p:ext uri="{BB962C8B-B14F-4D97-AF65-F5344CB8AC3E}">
        <p14:creationId xmlns:p14="http://schemas.microsoft.com/office/powerpoint/2010/main" val="255502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marL="359664" indent="-359664"/>
            <a:r>
              <a:rPr lang="de-CH">
                <a:latin typeface="+mj-lt"/>
                <a:cs typeface="Arial"/>
              </a:rPr>
              <a:t>Kantonale Schulsportwettkämpfe</a:t>
            </a:r>
            <a:endParaRPr lang="de-CH">
              <a:latin typeface="+mj-lt"/>
            </a:endParaRPr>
          </a:p>
        </p:txBody>
      </p:sp>
      <p:sp>
        <p:nvSpPr>
          <p:cNvPr id="3" name="Inhaltsplatzhalter 2"/>
          <p:cNvSpPr>
            <a:spLocks noGrp="1"/>
          </p:cNvSpPr>
          <p:nvPr>
            <p:ph idx="1"/>
          </p:nvPr>
        </p:nvSpPr>
        <p:spPr/>
        <p:txBody>
          <a:bodyPr vert="horz" lIns="0" tIns="0" rIns="0" bIns="0" rtlCol="0" anchor="t">
            <a:noAutofit/>
          </a:bodyPr>
          <a:lstStyle/>
          <a:p>
            <a:pPr marL="359664" indent="-359664"/>
            <a:r>
              <a:rPr lang="de-CH">
                <a:cs typeface="Arial"/>
              </a:rPr>
              <a:t>Schüler*innen (</a:t>
            </a:r>
            <a:r>
              <a:rPr lang="de-CH" err="1">
                <a:cs typeface="Arial"/>
              </a:rPr>
              <a:t>SuS</a:t>
            </a:r>
            <a:r>
              <a:rPr lang="de-CH">
                <a:cs typeface="Arial"/>
              </a:rPr>
              <a:t>) sollen im Rahmen der Schule die Möglichkeit haben an kantonalen Schulsportwettkämpfen teilzunehmen.</a:t>
            </a:r>
          </a:p>
          <a:p>
            <a:pPr marL="359664" indent="-359664"/>
            <a:r>
              <a:rPr lang="de-CH">
                <a:cs typeface="Arial"/>
              </a:rPr>
              <a:t>Die Wettkämpfe sind für alle Aargauer </a:t>
            </a:r>
            <a:r>
              <a:rPr lang="de-CH" err="1">
                <a:cs typeface="Arial"/>
              </a:rPr>
              <a:t>SuS</a:t>
            </a:r>
            <a:r>
              <a:rPr lang="de-CH">
                <a:cs typeface="Arial"/>
              </a:rPr>
              <a:t> der entsprechenden Kategorien</a:t>
            </a:r>
          </a:p>
          <a:p>
            <a:pPr marL="359664" indent="-359664"/>
            <a:r>
              <a:rPr lang="de-CH">
                <a:ea typeface="+mj-lt"/>
                <a:cs typeface="+mj-lt"/>
              </a:rPr>
              <a:t>Im Zentrum steht die </a:t>
            </a:r>
            <a:r>
              <a:rPr lang="de-CH" b="1">
                <a:ea typeface="+mj-lt"/>
                <a:cs typeface="+mj-lt"/>
              </a:rPr>
              <a:t>Freude an der Bewegung!</a:t>
            </a:r>
            <a:endParaRPr lang="de-CH" b="1">
              <a:cs typeface="Arial"/>
            </a:endParaRPr>
          </a:p>
          <a:p>
            <a:pPr marL="359664" indent="-359664"/>
            <a:r>
              <a:rPr lang="de-CH">
                <a:cs typeface="Arial"/>
              </a:rPr>
              <a:t>Die Wettkämpfe in der Kategorie 7.-9. Klasse gelten </a:t>
            </a:r>
            <a:br>
              <a:rPr lang="de-CH">
                <a:cs typeface="Arial"/>
              </a:rPr>
            </a:br>
            <a:r>
              <a:rPr lang="de-CH">
                <a:cs typeface="Arial"/>
              </a:rPr>
              <a:t>als Qualifikationswettkämpfe für den SSST</a:t>
            </a:r>
          </a:p>
          <a:p>
            <a:pPr marL="359664" indent="-359664"/>
            <a:r>
              <a:rPr lang="de-CH" b="1">
                <a:cs typeface="Arial"/>
              </a:rPr>
              <a:t>Die Wettkämpfe gelten als </a:t>
            </a:r>
            <a:br>
              <a:rPr lang="de-CH" b="1">
                <a:cs typeface="Arial"/>
              </a:rPr>
            </a:br>
            <a:r>
              <a:rPr lang="de-CH" b="1">
                <a:cs typeface="Arial"/>
              </a:rPr>
              <a:t>Schulanlässe </a:t>
            </a:r>
            <a:r>
              <a:rPr lang="de-CH">
                <a:cs typeface="Arial"/>
              </a:rPr>
              <a:t>und finden vorwiegend </a:t>
            </a:r>
            <a:br>
              <a:rPr lang="de-CH">
                <a:cs typeface="Arial"/>
              </a:rPr>
            </a:br>
            <a:r>
              <a:rPr lang="de-CH">
                <a:cs typeface="Arial"/>
              </a:rPr>
              <a:t>unter der Woche statt. Teilnehmende </a:t>
            </a:r>
            <a:br>
              <a:rPr lang="de-CH">
                <a:cs typeface="Arial"/>
              </a:rPr>
            </a:br>
            <a:r>
              <a:rPr lang="de-CH" err="1">
                <a:cs typeface="Arial"/>
              </a:rPr>
              <a:t>SuS</a:t>
            </a:r>
            <a:r>
              <a:rPr lang="de-CH">
                <a:cs typeface="Arial"/>
              </a:rPr>
              <a:t> und </a:t>
            </a:r>
            <a:r>
              <a:rPr lang="de-CH" err="1">
                <a:cs typeface="Arial"/>
              </a:rPr>
              <a:t>LP's</a:t>
            </a:r>
            <a:r>
              <a:rPr lang="de-CH">
                <a:cs typeface="Arial"/>
              </a:rPr>
              <a:t> dürfen dem Unterricht </a:t>
            </a:r>
            <a:br>
              <a:rPr lang="en-US"/>
            </a:br>
            <a:r>
              <a:rPr lang="de-CH">
                <a:cs typeface="Arial"/>
              </a:rPr>
              <a:t>fernbleiben!</a:t>
            </a:r>
            <a:br>
              <a:rPr lang="de-CH">
                <a:cs typeface="Arial"/>
              </a:rPr>
            </a:br>
            <a:r>
              <a:rPr lang="de-CH">
                <a:cs typeface="Arial"/>
              </a:rPr>
              <a:t>                   </a:t>
            </a:r>
            <a:endParaRPr lang="de-CH"/>
          </a:p>
          <a:p>
            <a:pPr marL="359664" indent="-359664"/>
            <a:endParaRPr lang="de-CH"/>
          </a:p>
        </p:txBody>
      </p:sp>
      <p:sp>
        <p:nvSpPr>
          <p:cNvPr id="4" name="Foliennummernplatzhalter 3"/>
          <p:cNvSpPr>
            <a:spLocks noGrp="1"/>
          </p:cNvSpPr>
          <p:nvPr>
            <p:ph type="sldNum" sz="quarter" idx="10"/>
          </p:nvPr>
        </p:nvSpPr>
        <p:spPr/>
        <p:txBody>
          <a:bodyPr/>
          <a:lstStyle/>
          <a:p>
            <a:fld id="{7D5615F9-FF83-43FC-8FF3-D35B6D287C06}" type="slidenum">
              <a:rPr lang="de-CH" smtClean="0"/>
              <a:t>13</a:t>
            </a:fld>
            <a:endParaRPr lang="de-CH"/>
          </a:p>
        </p:txBody>
      </p:sp>
      <p:pic>
        <p:nvPicPr>
          <p:cNvPr id="6" name="Grafik 6" descr="Ein Bild, das Sport, Sportwettkampf, Person enthält.&#10;&#10;Beschreibung automatisch generiert.">
            <a:extLst>
              <a:ext uri="{FF2B5EF4-FFF2-40B4-BE49-F238E27FC236}">
                <a16:creationId xmlns:a16="http://schemas.microsoft.com/office/drawing/2014/main" id="{5FB20ADD-5F8A-70E5-9652-E88BC538FF13}"/>
              </a:ext>
            </a:extLst>
          </p:cNvPr>
          <p:cNvPicPr>
            <a:picLocks noChangeAspect="1"/>
          </p:cNvPicPr>
          <p:nvPr/>
        </p:nvPicPr>
        <p:blipFill>
          <a:blip r:embed="rId2"/>
          <a:stretch>
            <a:fillRect/>
          </a:stretch>
        </p:blipFill>
        <p:spPr>
          <a:xfrm>
            <a:off x="7362097" y="3330111"/>
            <a:ext cx="4401535" cy="2936545"/>
          </a:xfrm>
          <a:prstGeom prst="rect">
            <a:avLst/>
          </a:prstGeom>
        </p:spPr>
      </p:pic>
    </p:spTree>
    <p:extLst>
      <p:ext uri="{BB962C8B-B14F-4D97-AF65-F5344CB8AC3E}">
        <p14:creationId xmlns:p14="http://schemas.microsoft.com/office/powerpoint/2010/main" val="22718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marL="359664" indent="-359664"/>
            <a:r>
              <a:rPr lang="de-CH">
                <a:latin typeface="+mj-lt"/>
                <a:cs typeface="Arial"/>
              </a:rPr>
              <a:t>Kantonale Schulsportwettkämpfe</a:t>
            </a:r>
            <a:endParaRPr lang="de-CH">
              <a:latin typeface="+mj-lt"/>
            </a:endParaRPr>
          </a:p>
        </p:txBody>
      </p:sp>
      <p:sp>
        <p:nvSpPr>
          <p:cNvPr id="3" name="Inhaltsplatzhalter 2"/>
          <p:cNvSpPr>
            <a:spLocks noGrp="1"/>
          </p:cNvSpPr>
          <p:nvPr>
            <p:ph idx="1"/>
          </p:nvPr>
        </p:nvSpPr>
        <p:spPr/>
        <p:txBody>
          <a:bodyPr vert="horz" lIns="0" tIns="0" rIns="0" bIns="0" rtlCol="0" anchor="t">
            <a:noAutofit/>
          </a:bodyPr>
          <a:lstStyle/>
          <a:p>
            <a:pPr marL="0" indent="0">
              <a:buNone/>
            </a:pPr>
            <a:br>
              <a:rPr lang="de-CH">
                <a:cs typeface="Arial"/>
              </a:rPr>
            </a:br>
            <a:r>
              <a:rPr lang="de-CH">
                <a:cs typeface="Arial"/>
              </a:rPr>
              <a:t>                   </a:t>
            </a:r>
            <a:endParaRPr lang="de-CH"/>
          </a:p>
          <a:p>
            <a:pPr marL="359664" indent="-359664"/>
            <a:endParaRPr lang="de-CH"/>
          </a:p>
        </p:txBody>
      </p:sp>
      <p:sp>
        <p:nvSpPr>
          <p:cNvPr id="4" name="Foliennummernplatzhalter 3"/>
          <p:cNvSpPr>
            <a:spLocks noGrp="1"/>
          </p:cNvSpPr>
          <p:nvPr>
            <p:ph type="sldNum" sz="quarter" idx="10"/>
          </p:nvPr>
        </p:nvSpPr>
        <p:spPr/>
        <p:txBody>
          <a:bodyPr/>
          <a:lstStyle/>
          <a:p>
            <a:fld id="{7D5615F9-FF83-43FC-8FF3-D35B6D287C06}" type="slidenum">
              <a:rPr lang="de-CH" smtClean="0"/>
              <a:t>14</a:t>
            </a:fld>
            <a:endParaRPr lang="de-CH"/>
          </a:p>
        </p:txBody>
      </p:sp>
      <p:pic>
        <p:nvPicPr>
          <p:cNvPr id="5" name="Grafik 4"/>
          <p:cNvPicPr>
            <a:picLocks noChangeAspect="1"/>
          </p:cNvPicPr>
          <p:nvPr/>
        </p:nvPicPr>
        <p:blipFill>
          <a:blip r:embed="rId2"/>
          <a:stretch>
            <a:fillRect/>
          </a:stretch>
        </p:blipFill>
        <p:spPr>
          <a:xfrm>
            <a:off x="838200" y="1690688"/>
            <a:ext cx="6997446" cy="5099675"/>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4017" y="3347344"/>
            <a:ext cx="3261411" cy="3261411"/>
          </a:xfrm>
          <a:prstGeom prst="rect">
            <a:avLst/>
          </a:prstGeom>
        </p:spPr>
      </p:pic>
      <p:sp>
        <p:nvSpPr>
          <p:cNvPr id="8" name="Textfeld 7"/>
          <p:cNvSpPr txBox="1"/>
          <p:nvPr/>
        </p:nvSpPr>
        <p:spPr>
          <a:xfrm>
            <a:off x="7835646" y="2252754"/>
            <a:ext cx="3916200" cy="584775"/>
          </a:xfrm>
          <a:prstGeom prst="rect">
            <a:avLst/>
          </a:prstGeom>
          <a:noFill/>
        </p:spPr>
        <p:txBody>
          <a:bodyPr wrap="none" rtlCol="0">
            <a:spAutoFit/>
          </a:bodyPr>
          <a:lstStyle/>
          <a:p>
            <a:r>
              <a:rPr lang="de-CH" b="1"/>
              <a:t>Überblick Schulsportwettkämpfe</a:t>
            </a:r>
          </a:p>
          <a:p>
            <a:r>
              <a:rPr lang="de-CH" sz="1400">
                <a:hlinkClick r:id="rId4"/>
              </a:rPr>
              <a:t>www.schulen-aargau.ch/schulsportwettkämpfe</a:t>
            </a:r>
            <a:r>
              <a:rPr lang="de-CH" sz="1400"/>
              <a:t> </a:t>
            </a:r>
          </a:p>
        </p:txBody>
      </p:sp>
    </p:spTree>
    <p:extLst>
      <p:ext uri="{BB962C8B-B14F-4D97-AF65-F5344CB8AC3E}">
        <p14:creationId xmlns:p14="http://schemas.microsoft.com/office/powerpoint/2010/main" val="2987446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sz="4800"/>
              <a:t>Schweizerischer Schulsporttag 2023</a:t>
            </a:r>
          </a:p>
        </p:txBody>
      </p:sp>
      <p:sp>
        <p:nvSpPr>
          <p:cNvPr id="2" name="Inhaltsplatzhalter 1"/>
          <p:cNvSpPr>
            <a:spLocks noGrp="1"/>
          </p:cNvSpPr>
          <p:nvPr>
            <p:ph idx="1"/>
          </p:nvPr>
        </p:nvSpPr>
        <p:spPr>
          <a:xfrm>
            <a:off x="1308102" y="1376248"/>
            <a:ext cx="9395297" cy="4895850"/>
          </a:xfrm>
        </p:spPr>
        <p:txBody>
          <a:bodyPr>
            <a:normAutofit fontScale="92500" lnSpcReduction="10000"/>
          </a:bodyPr>
          <a:lstStyle/>
          <a:p>
            <a:r>
              <a:rPr lang="de-CH" sz="2400"/>
              <a:t>Der Kanton Aargau ist Organisator des SSST im 2023 (26. Mai)</a:t>
            </a:r>
          </a:p>
          <a:p>
            <a:r>
              <a:rPr lang="de-CH" sz="2400"/>
              <a:t>Grösster Schulsportanlass der Schweiz (Fokus auf </a:t>
            </a:r>
            <a:r>
              <a:rPr lang="de-CH" sz="2400" err="1"/>
              <a:t>SuS</a:t>
            </a:r>
            <a:r>
              <a:rPr lang="de-CH" sz="2400"/>
              <a:t> des letzten obligatorischen Schuljahres)</a:t>
            </a:r>
          </a:p>
          <a:p>
            <a:r>
              <a:rPr lang="de-CH" sz="2400"/>
              <a:t>Wettkämpfe in 12 Sportarten </a:t>
            </a:r>
          </a:p>
          <a:p>
            <a:pPr lvl="1"/>
            <a:r>
              <a:rPr lang="de-CH" sz="2400"/>
              <a:t>Badminton, Basketball, Beachvolleyball, Geräteturnen, Handball, Leichtathletik, OL, Polysportive-Stafette, Schwimmen, Tischtennis, Unihockey, Volleyball </a:t>
            </a:r>
          </a:p>
          <a:p>
            <a:pPr fontAlgn="ctr"/>
            <a:r>
              <a:rPr lang="de-CH" sz="2400"/>
              <a:t>Standort: Brugg</a:t>
            </a:r>
          </a:p>
          <a:p>
            <a:pPr fontAlgn="ctr"/>
            <a:r>
              <a:rPr lang="de-CH" sz="2400"/>
              <a:t>Wenn jemand Interesse hat mitzuwirken, darf er/sie sich gerne melden!</a:t>
            </a:r>
          </a:p>
          <a:p>
            <a:endParaRPr lang="de-CH"/>
          </a:p>
          <a:p>
            <a:pPr marL="0" indent="0">
              <a:buNone/>
            </a:pPr>
            <a:br>
              <a:rPr lang="de-CH" sz="2160"/>
            </a:br>
            <a:endParaRPr lang="de-CH"/>
          </a:p>
        </p:txBody>
      </p:sp>
      <p:pic>
        <p:nvPicPr>
          <p:cNvPr id="4" name="Grafik 3"/>
          <p:cNvPicPr>
            <a:picLocks noChangeAspect="1"/>
          </p:cNvPicPr>
          <p:nvPr/>
        </p:nvPicPr>
        <p:blipFill>
          <a:blip r:embed="rId3"/>
          <a:stretch>
            <a:fillRect/>
          </a:stretch>
        </p:blipFill>
        <p:spPr>
          <a:xfrm>
            <a:off x="1308102" y="4921996"/>
            <a:ext cx="7221216" cy="1936004"/>
          </a:xfrm>
          <a:prstGeom prst="rect">
            <a:avLst/>
          </a:prstGeom>
        </p:spPr>
      </p:pic>
      <p:sp>
        <p:nvSpPr>
          <p:cNvPr id="5" name="Textfeld 4"/>
          <p:cNvSpPr txBox="1"/>
          <p:nvPr/>
        </p:nvSpPr>
        <p:spPr>
          <a:xfrm>
            <a:off x="4421924" y="6027374"/>
            <a:ext cx="5087780" cy="276999"/>
          </a:xfrm>
          <a:prstGeom prst="rect">
            <a:avLst/>
          </a:prstGeom>
          <a:solidFill>
            <a:schemeClr val="bg1"/>
          </a:solidFill>
        </p:spPr>
        <p:txBody>
          <a:bodyPr wrap="square" rtlCol="0">
            <a:spAutoFit/>
          </a:bodyPr>
          <a:lstStyle/>
          <a:p>
            <a:r>
              <a:rPr lang="de-CH" sz="1200" b="1">
                <a:solidFill>
                  <a:srgbClr val="FF0000"/>
                </a:solidFill>
              </a:rPr>
              <a:t>Gastgeber 2023</a:t>
            </a:r>
          </a:p>
        </p:txBody>
      </p:sp>
      <p:pic>
        <p:nvPicPr>
          <p:cNvPr id="7" name="Grafik 6"/>
          <p:cNvPicPr>
            <a:picLocks noChangeAspect="1"/>
          </p:cNvPicPr>
          <p:nvPr/>
        </p:nvPicPr>
        <p:blipFill>
          <a:blip r:embed="rId4"/>
          <a:stretch>
            <a:fillRect/>
          </a:stretch>
        </p:blipFill>
        <p:spPr>
          <a:xfrm>
            <a:off x="6181160" y="6060575"/>
            <a:ext cx="1085312" cy="716159"/>
          </a:xfrm>
          <a:prstGeom prst="rect">
            <a:avLst/>
          </a:prstGeom>
        </p:spPr>
      </p:pic>
      <p:sp>
        <p:nvSpPr>
          <p:cNvPr id="6" name="AutoShape 2" descr="https://chc-powerpoint.officeapps.live.com/pods/GetClipboardImage.ashx?Id=119c8873-2ae1-43dd-b370-91ed396a6220&amp;DC=CH3&amp;pkey=9fe2dfbe-ab40-4c3f-9918-5318299b23af&amp;wdwaccluster=CH3"/>
          <p:cNvSpPr>
            <a:spLocks noChangeAspect="1" noChangeArrowheads="1"/>
          </p:cNvSpPr>
          <p:nvPr/>
        </p:nvSpPr>
        <p:spPr bwMode="auto">
          <a:xfrm>
            <a:off x="864870" y="-173355"/>
            <a:ext cx="365760"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de-CH" sz="2160"/>
          </a:p>
        </p:txBody>
      </p:sp>
    </p:spTree>
    <p:extLst>
      <p:ext uri="{BB962C8B-B14F-4D97-AF65-F5344CB8AC3E}">
        <p14:creationId xmlns:p14="http://schemas.microsoft.com/office/powerpoint/2010/main" val="1453233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custDataLst>
              <p:tags r:id="rId1"/>
            </p:custDataLst>
          </p:nvPr>
        </p:nvSpPr>
        <p:spPr>
          <a:xfrm>
            <a:off x="1476346" y="261763"/>
            <a:ext cx="9239309" cy="821433"/>
          </a:xfrm>
        </p:spPr>
        <p:txBody>
          <a:bodyPr>
            <a:normAutofit fontScale="90000"/>
          </a:bodyPr>
          <a:lstStyle/>
          <a:p>
            <a:r>
              <a:rPr lang="de-CH"/>
              <a:t>Sportinfrastruktur</a:t>
            </a:r>
          </a:p>
        </p:txBody>
      </p:sp>
      <p:sp>
        <p:nvSpPr>
          <p:cNvPr id="4" name="Foliennummernplatzhalter 3"/>
          <p:cNvSpPr>
            <a:spLocks noGrp="1"/>
          </p:cNvSpPr>
          <p:nvPr>
            <p:ph type="sldNum" sz="quarter" idx="4294967295"/>
            <p:custDataLst>
              <p:tags r:id="rId2"/>
            </p:custDataLst>
          </p:nvPr>
        </p:nvSpPr>
        <p:spPr>
          <a:xfrm>
            <a:off x="9022080" y="6524626"/>
            <a:ext cx="2560320" cy="300990"/>
          </a:xfrm>
        </p:spPr>
        <p:txBody>
          <a:bodyPr/>
          <a:lstStyle/>
          <a:p>
            <a:fld id="{7D5615F9-FF83-43FC-8FF3-D35B6D287C06}" type="slidenum">
              <a:rPr lang="de-CH" smtClean="0"/>
              <a:t>16</a:t>
            </a:fld>
            <a:endParaRPr lang="de-CH"/>
          </a:p>
        </p:txBody>
      </p:sp>
      <p:pic>
        <p:nvPicPr>
          <p:cNvPr id="10" name="Grafik 9">
            <a:extLst>
              <a:ext uri="{FF2B5EF4-FFF2-40B4-BE49-F238E27FC236}">
                <a16:creationId xmlns:a16="http://schemas.microsoft.com/office/drawing/2014/main" id="{2DB1738B-F7DE-35EE-043B-9B9AF12873F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3700" t="21783" r="16138" b="14256"/>
          <a:stretch/>
        </p:blipFill>
        <p:spPr>
          <a:xfrm>
            <a:off x="1476345" y="1011115"/>
            <a:ext cx="8299025" cy="5532682"/>
          </a:xfrm>
          <a:prstGeom prst="rect">
            <a:avLst/>
          </a:prstGeom>
        </p:spPr>
      </p:pic>
      <p:sp>
        <p:nvSpPr>
          <p:cNvPr id="11" name="Ellipse 10">
            <a:extLst>
              <a:ext uri="{FF2B5EF4-FFF2-40B4-BE49-F238E27FC236}">
                <a16:creationId xmlns:a16="http://schemas.microsoft.com/office/drawing/2014/main" id="{9339A5B7-F81C-6B24-04C1-137E232FB34E}"/>
              </a:ext>
            </a:extLst>
          </p:cNvPr>
          <p:cNvSpPr/>
          <p:nvPr/>
        </p:nvSpPr>
        <p:spPr>
          <a:xfrm>
            <a:off x="3330893" y="2901306"/>
            <a:ext cx="1555373" cy="15553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12" name="Ellipse 11">
            <a:extLst>
              <a:ext uri="{FF2B5EF4-FFF2-40B4-BE49-F238E27FC236}">
                <a16:creationId xmlns:a16="http://schemas.microsoft.com/office/drawing/2014/main" id="{1120D1EB-6B8A-9B5C-1242-77A90663B3B1}"/>
              </a:ext>
            </a:extLst>
          </p:cNvPr>
          <p:cNvSpPr/>
          <p:nvPr/>
        </p:nvSpPr>
        <p:spPr>
          <a:xfrm>
            <a:off x="5404723" y="892433"/>
            <a:ext cx="604867" cy="604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13" name="Ellipse 12">
            <a:extLst>
              <a:ext uri="{FF2B5EF4-FFF2-40B4-BE49-F238E27FC236}">
                <a16:creationId xmlns:a16="http://schemas.microsoft.com/office/drawing/2014/main" id="{4DB2DE6C-4469-AD8C-561B-835F91A133DB}"/>
              </a:ext>
            </a:extLst>
          </p:cNvPr>
          <p:cNvSpPr/>
          <p:nvPr/>
        </p:nvSpPr>
        <p:spPr>
          <a:xfrm>
            <a:off x="4972675" y="1618870"/>
            <a:ext cx="604867" cy="604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14" name="Ellipse 13">
            <a:extLst>
              <a:ext uri="{FF2B5EF4-FFF2-40B4-BE49-F238E27FC236}">
                <a16:creationId xmlns:a16="http://schemas.microsoft.com/office/drawing/2014/main" id="{250F3D9E-A6C7-8B13-E892-7F5225B62071}"/>
              </a:ext>
            </a:extLst>
          </p:cNvPr>
          <p:cNvSpPr/>
          <p:nvPr/>
        </p:nvSpPr>
        <p:spPr>
          <a:xfrm>
            <a:off x="7392144" y="4154245"/>
            <a:ext cx="604867" cy="604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15" name="Ellipse 14">
            <a:extLst>
              <a:ext uri="{FF2B5EF4-FFF2-40B4-BE49-F238E27FC236}">
                <a16:creationId xmlns:a16="http://schemas.microsoft.com/office/drawing/2014/main" id="{F603AB33-CE19-AD4B-1DB0-27C720320788}"/>
              </a:ext>
            </a:extLst>
          </p:cNvPr>
          <p:cNvSpPr/>
          <p:nvPr/>
        </p:nvSpPr>
        <p:spPr>
          <a:xfrm>
            <a:off x="3676531" y="5726662"/>
            <a:ext cx="604867" cy="604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16" name="Ellipse 15">
            <a:extLst>
              <a:ext uri="{FF2B5EF4-FFF2-40B4-BE49-F238E27FC236}">
                <a16:creationId xmlns:a16="http://schemas.microsoft.com/office/drawing/2014/main" id="{2BE7F13A-33FC-93C3-5C50-4393D6BEC344}"/>
              </a:ext>
            </a:extLst>
          </p:cNvPr>
          <p:cNvSpPr/>
          <p:nvPr/>
        </p:nvSpPr>
        <p:spPr>
          <a:xfrm>
            <a:off x="3935760" y="3576955"/>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19" name="Textfeld 18">
            <a:extLst>
              <a:ext uri="{FF2B5EF4-FFF2-40B4-BE49-F238E27FC236}">
                <a16:creationId xmlns:a16="http://schemas.microsoft.com/office/drawing/2014/main" id="{FFB10EE4-C11D-A1D5-A53B-0DCDBAC7F42A}"/>
              </a:ext>
            </a:extLst>
          </p:cNvPr>
          <p:cNvSpPr txBox="1"/>
          <p:nvPr/>
        </p:nvSpPr>
        <p:spPr>
          <a:xfrm>
            <a:off x="1775520" y="2901307"/>
            <a:ext cx="907301" cy="480131"/>
          </a:xfrm>
          <a:prstGeom prst="rect">
            <a:avLst/>
          </a:prstGeom>
          <a:noFill/>
        </p:spPr>
        <p:txBody>
          <a:bodyPr wrap="square" rtlCol="0">
            <a:spAutoFit/>
          </a:bodyPr>
          <a:lstStyle/>
          <a:p>
            <a:r>
              <a:rPr lang="de-CH" sz="1260"/>
              <a:t>Würenlingen</a:t>
            </a:r>
          </a:p>
        </p:txBody>
      </p:sp>
      <p:sp>
        <p:nvSpPr>
          <p:cNvPr id="20" name="Legende: mit Pfeil nach rechts 19">
            <a:extLst>
              <a:ext uri="{FF2B5EF4-FFF2-40B4-BE49-F238E27FC236}">
                <a16:creationId xmlns:a16="http://schemas.microsoft.com/office/drawing/2014/main" id="{07E90D90-B8D4-F19E-F4B6-902645D97FAF}"/>
              </a:ext>
            </a:extLst>
          </p:cNvPr>
          <p:cNvSpPr/>
          <p:nvPr/>
        </p:nvSpPr>
        <p:spPr>
          <a:xfrm>
            <a:off x="1084243" y="2651314"/>
            <a:ext cx="2246650" cy="1901011"/>
          </a:xfrm>
          <a:prstGeom prst="righ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21" name="Textfeld 20">
            <a:extLst>
              <a:ext uri="{FF2B5EF4-FFF2-40B4-BE49-F238E27FC236}">
                <a16:creationId xmlns:a16="http://schemas.microsoft.com/office/drawing/2014/main" id="{0BBF0A30-C47E-E011-9EEE-CF528CB14990}"/>
              </a:ext>
            </a:extLst>
          </p:cNvPr>
          <p:cNvSpPr txBox="1"/>
          <p:nvPr/>
        </p:nvSpPr>
        <p:spPr>
          <a:xfrm>
            <a:off x="1107475" y="2737900"/>
            <a:ext cx="1445731" cy="1569660"/>
          </a:xfrm>
          <a:prstGeom prst="rect">
            <a:avLst/>
          </a:prstGeom>
          <a:noFill/>
        </p:spPr>
        <p:txBody>
          <a:bodyPr wrap="square" rtlCol="0">
            <a:spAutoFit/>
          </a:bodyPr>
          <a:lstStyle/>
          <a:p>
            <a:r>
              <a:rPr lang="de-CH" sz="960" b="1"/>
              <a:t>Brugg/Windisch</a:t>
            </a:r>
          </a:p>
          <a:p>
            <a:endParaRPr lang="de-CH" sz="960" b="1"/>
          </a:p>
          <a:p>
            <a:r>
              <a:rPr lang="de-CH" sz="960"/>
              <a:t>LA</a:t>
            </a:r>
          </a:p>
          <a:p>
            <a:r>
              <a:rPr lang="de-CH" sz="960"/>
              <a:t>Geräteturnen</a:t>
            </a:r>
          </a:p>
          <a:p>
            <a:r>
              <a:rPr lang="de-CH" sz="960"/>
              <a:t>Tischtennis</a:t>
            </a:r>
          </a:p>
          <a:p>
            <a:r>
              <a:rPr lang="de-CH" sz="960"/>
              <a:t>OL</a:t>
            </a:r>
          </a:p>
          <a:p>
            <a:r>
              <a:rPr lang="de-CH" sz="960"/>
              <a:t>Handball</a:t>
            </a:r>
          </a:p>
          <a:p>
            <a:r>
              <a:rPr lang="de-CH" sz="960"/>
              <a:t>Polysportive Stafette</a:t>
            </a:r>
          </a:p>
          <a:p>
            <a:r>
              <a:rPr lang="de-CH" sz="960"/>
              <a:t>Schwimmen</a:t>
            </a:r>
          </a:p>
          <a:p>
            <a:r>
              <a:rPr lang="de-CH" sz="960"/>
              <a:t>Basketball</a:t>
            </a:r>
          </a:p>
        </p:txBody>
      </p:sp>
      <p:sp>
        <p:nvSpPr>
          <p:cNvPr id="22" name="Legende: mit Pfeil nach links 21">
            <a:extLst>
              <a:ext uri="{FF2B5EF4-FFF2-40B4-BE49-F238E27FC236}">
                <a16:creationId xmlns:a16="http://schemas.microsoft.com/office/drawing/2014/main" id="{736C1398-57A3-0E97-4C0C-75D83F5DB2A6}"/>
              </a:ext>
            </a:extLst>
          </p:cNvPr>
          <p:cNvSpPr/>
          <p:nvPr/>
        </p:nvSpPr>
        <p:spPr>
          <a:xfrm>
            <a:off x="6009590" y="891098"/>
            <a:ext cx="1641782" cy="876841"/>
          </a:xfrm>
          <a:prstGeom prst="lef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23" name="Textfeld 22">
            <a:extLst>
              <a:ext uri="{FF2B5EF4-FFF2-40B4-BE49-F238E27FC236}">
                <a16:creationId xmlns:a16="http://schemas.microsoft.com/office/drawing/2014/main" id="{9CB27ABF-AB46-0971-2DE2-3416088E8BE8}"/>
              </a:ext>
            </a:extLst>
          </p:cNvPr>
          <p:cNvSpPr txBox="1"/>
          <p:nvPr/>
        </p:nvSpPr>
        <p:spPr>
          <a:xfrm>
            <a:off x="6614457" y="908195"/>
            <a:ext cx="1036915" cy="535531"/>
          </a:xfrm>
          <a:prstGeom prst="rect">
            <a:avLst/>
          </a:prstGeom>
          <a:noFill/>
        </p:spPr>
        <p:txBody>
          <a:bodyPr wrap="square" rtlCol="0">
            <a:spAutoFit/>
          </a:bodyPr>
          <a:lstStyle/>
          <a:p>
            <a:r>
              <a:rPr lang="de-CH" sz="960" b="1"/>
              <a:t>Würenlingen</a:t>
            </a:r>
          </a:p>
          <a:p>
            <a:endParaRPr lang="de-CH" sz="960"/>
          </a:p>
          <a:p>
            <a:r>
              <a:rPr lang="de-CH" sz="960"/>
              <a:t>Volleyball</a:t>
            </a:r>
          </a:p>
        </p:txBody>
      </p:sp>
      <p:sp>
        <p:nvSpPr>
          <p:cNvPr id="24" name="Legende: mit Pfeil nach links 23">
            <a:extLst>
              <a:ext uri="{FF2B5EF4-FFF2-40B4-BE49-F238E27FC236}">
                <a16:creationId xmlns:a16="http://schemas.microsoft.com/office/drawing/2014/main" id="{BF22C5AE-3A38-21A0-75FD-4610437A0550}"/>
              </a:ext>
            </a:extLst>
          </p:cNvPr>
          <p:cNvSpPr/>
          <p:nvPr/>
        </p:nvSpPr>
        <p:spPr>
          <a:xfrm>
            <a:off x="7997011" y="4009004"/>
            <a:ext cx="1641782" cy="876841"/>
          </a:xfrm>
          <a:prstGeom prst="lef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25" name="Textfeld 24">
            <a:extLst>
              <a:ext uri="{FF2B5EF4-FFF2-40B4-BE49-F238E27FC236}">
                <a16:creationId xmlns:a16="http://schemas.microsoft.com/office/drawing/2014/main" id="{E745CA0E-CF8B-4802-7E65-31CE25F58B8F}"/>
              </a:ext>
            </a:extLst>
          </p:cNvPr>
          <p:cNvSpPr txBox="1"/>
          <p:nvPr/>
        </p:nvSpPr>
        <p:spPr>
          <a:xfrm>
            <a:off x="8665056" y="4099091"/>
            <a:ext cx="887328" cy="683264"/>
          </a:xfrm>
          <a:prstGeom prst="rect">
            <a:avLst/>
          </a:prstGeom>
          <a:noFill/>
        </p:spPr>
        <p:txBody>
          <a:bodyPr wrap="square" rtlCol="0">
            <a:spAutoFit/>
          </a:bodyPr>
          <a:lstStyle/>
          <a:p>
            <a:r>
              <a:rPr lang="de-CH" sz="960" b="1"/>
              <a:t>Baden </a:t>
            </a:r>
          </a:p>
          <a:p>
            <a:endParaRPr lang="de-CH" sz="960"/>
          </a:p>
          <a:p>
            <a:r>
              <a:rPr lang="de-CH" sz="960"/>
              <a:t>Beachvolleyball</a:t>
            </a:r>
          </a:p>
        </p:txBody>
      </p:sp>
      <p:sp>
        <p:nvSpPr>
          <p:cNvPr id="26" name="Legende: mit Pfeil nach rechts 25">
            <a:extLst>
              <a:ext uri="{FF2B5EF4-FFF2-40B4-BE49-F238E27FC236}">
                <a16:creationId xmlns:a16="http://schemas.microsoft.com/office/drawing/2014/main" id="{7A2C9292-030D-CE2D-0FEA-205BE8AF1CBC}"/>
              </a:ext>
            </a:extLst>
          </p:cNvPr>
          <p:cNvSpPr/>
          <p:nvPr/>
        </p:nvSpPr>
        <p:spPr>
          <a:xfrm>
            <a:off x="3503712" y="1355170"/>
            <a:ext cx="1468963" cy="1098461"/>
          </a:xfrm>
          <a:prstGeom prst="righ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27" name="Textfeld 26">
            <a:extLst>
              <a:ext uri="{FF2B5EF4-FFF2-40B4-BE49-F238E27FC236}">
                <a16:creationId xmlns:a16="http://schemas.microsoft.com/office/drawing/2014/main" id="{2E60C68D-1A82-D0BD-07B8-29A86F350F67}"/>
              </a:ext>
            </a:extLst>
          </p:cNvPr>
          <p:cNvSpPr txBox="1"/>
          <p:nvPr/>
        </p:nvSpPr>
        <p:spPr>
          <a:xfrm>
            <a:off x="3503712" y="1394719"/>
            <a:ext cx="950506" cy="535531"/>
          </a:xfrm>
          <a:prstGeom prst="rect">
            <a:avLst/>
          </a:prstGeom>
          <a:noFill/>
        </p:spPr>
        <p:txBody>
          <a:bodyPr wrap="square" rtlCol="0">
            <a:spAutoFit/>
          </a:bodyPr>
          <a:lstStyle/>
          <a:p>
            <a:r>
              <a:rPr lang="de-CH" sz="960" b="1" err="1"/>
              <a:t>Siggenthal</a:t>
            </a:r>
            <a:endParaRPr lang="de-CH" sz="960" b="1"/>
          </a:p>
          <a:p>
            <a:endParaRPr lang="de-CH" sz="960"/>
          </a:p>
          <a:p>
            <a:r>
              <a:rPr lang="de-CH" sz="960"/>
              <a:t>Unihockey</a:t>
            </a:r>
          </a:p>
        </p:txBody>
      </p:sp>
      <p:sp>
        <p:nvSpPr>
          <p:cNvPr id="28" name="Legende: mit Pfeil nach links 27">
            <a:extLst>
              <a:ext uri="{FF2B5EF4-FFF2-40B4-BE49-F238E27FC236}">
                <a16:creationId xmlns:a16="http://schemas.microsoft.com/office/drawing/2014/main" id="{C67CAE8B-F79A-02B9-395B-A6F3D6CB97DA}"/>
              </a:ext>
            </a:extLst>
          </p:cNvPr>
          <p:cNvSpPr/>
          <p:nvPr/>
        </p:nvSpPr>
        <p:spPr>
          <a:xfrm>
            <a:off x="4318680" y="5610253"/>
            <a:ext cx="1690910" cy="876841"/>
          </a:xfrm>
          <a:prstGeom prst="lef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29" name="Textfeld 28">
            <a:extLst>
              <a:ext uri="{FF2B5EF4-FFF2-40B4-BE49-F238E27FC236}">
                <a16:creationId xmlns:a16="http://schemas.microsoft.com/office/drawing/2014/main" id="{EA0AA09B-CACB-BA4C-4424-825D2DCD92C0}"/>
              </a:ext>
            </a:extLst>
          </p:cNvPr>
          <p:cNvSpPr txBox="1"/>
          <p:nvPr/>
        </p:nvSpPr>
        <p:spPr>
          <a:xfrm>
            <a:off x="4972675" y="5722376"/>
            <a:ext cx="864096" cy="535531"/>
          </a:xfrm>
          <a:prstGeom prst="rect">
            <a:avLst/>
          </a:prstGeom>
          <a:noFill/>
        </p:spPr>
        <p:txBody>
          <a:bodyPr wrap="square" rtlCol="0">
            <a:spAutoFit/>
          </a:bodyPr>
          <a:lstStyle/>
          <a:p>
            <a:r>
              <a:rPr lang="de-CH" sz="960" b="1"/>
              <a:t>Birr</a:t>
            </a:r>
          </a:p>
          <a:p>
            <a:endParaRPr lang="de-CH" sz="960"/>
          </a:p>
          <a:p>
            <a:r>
              <a:rPr lang="de-CH" sz="960"/>
              <a:t>Badminton</a:t>
            </a:r>
          </a:p>
        </p:txBody>
      </p:sp>
      <p:sp>
        <p:nvSpPr>
          <p:cNvPr id="30" name="Legende: mit Pfeil nach links 29">
            <a:extLst>
              <a:ext uri="{FF2B5EF4-FFF2-40B4-BE49-F238E27FC236}">
                <a16:creationId xmlns:a16="http://schemas.microsoft.com/office/drawing/2014/main" id="{08680838-6E7F-567E-2B02-4219D54CF5E2}"/>
              </a:ext>
            </a:extLst>
          </p:cNvPr>
          <p:cNvSpPr/>
          <p:nvPr/>
        </p:nvSpPr>
        <p:spPr>
          <a:xfrm>
            <a:off x="4347241" y="3484191"/>
            <a:ext cx="2419469" cy="670055"/>
          </a:xfrm>
          <a:prstGeom prst="lef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160"/>
          </a:p>
        </p:txBody>
      </p:sp>
      <p:sp>
        <p:nvSpPr>
          <p:cNvPr id="31" name="Textfeld 30">
            <a:extLst>
              <a:ext uri="{FF2B5EF4-FFF2-40B4-BE49-F238E27FC236}">
                <a16:creationId xmlns:a16="http://schemas.microsoft.com/office/drawing/2014/main" id="{6D67FC6D-C06B-1C32-B37D-7D77CECCA6E2}"/>
              </a:ext>
            </a:extLst>
          </p:cNvPr>
          <p:cNvSpPr txBox="1"/>
          <p:nvPr/>
        </p:nvSpPr>
        <p:spPr>
          <a:xfrm>
            <a:off x="5275109" y="3576956"/>
            <a:ext cx="1382554" cy="535531"/>
          </a:xfrm>
          <a:prstGeom prst="rect">
            <a:avLst/>
          </a:prstGeom>
          <a:noFill/>
        </p:spPr>
        <p:txBody>
          <a:bodyPr wrap="square" rtlCol="0">
            <a:spAutoFit/>
          </a:bodyPr>
          <a:lstStyle/>
          <a:p>
            <a:r>
              <a:rPr lang="de-CH" sz="960" b="1"/>
              <a:t>Vindonissa</a:t>
            </a:r>
          </a:p>
          <a:p>
            <a:endParaRPr lang="de-CH" sz="960"/>
          </a:p>
          <a:p>
            <a:r>
              <a:rPr lang="de-CH" sz="960"/>
              <a:t>Eröffnungsfeier </a:t>
            </a:r>
          </a:p>
        </p:txBody>
      </p:sp>
      <p:pic>
        <p:nvPicPr>
          <p:cNvPr id="2" name="Grafik 5" descr="Ein Bild, das Text enthält.&#10;&#10;Beschreibung automatisch generiert.">
            <a:extLst>
              <a:ext uri="{FF2B5EF4-FFF2-40B4-BE49-F238E27FC236}">
                <a16:creationId xmlns:a16="http://schemas.microsoft.com/office/drawing/2014/main" id="{296A3E6A-3737-9FE1-1D7C-CA58F8EBEAE2}"/>
              </a:ext>
            </a:extLst>
          </p:cNvPr>
          <p:cNvPicPr>
            <a:picLocks noChangeAspect="1"/>
          </p:cNvPicPr>
          <p:nvPr/>
        </p:nvPicPr>
        <p:blipFill>
          <a:blip r:embed="rId6"/>
          <a:stretch>
            <a:fillRect/>
          </a:stretch>
        </p:blipFill>
        <p:spPr>
          <a:xfrm>
            <a:off x="9896804" y="672354"/>
            <a:ext cx="1587461" cy="930720"/>
          </a:xfrm>
          <a:prstGeom prst="rect">
            <a:avLst/>
          </a:prstGeom>
        </p:spPr>
      </p:pic>
    </p:spTree>
    <p:extLst>
      <p:ext uri="{BB962C8B-B14F-4D97-AF65-F5344CB8AC3E}">
        <p14:creationId xmlns:p14="http://schemas.microsoft.com/office/powerpoint/2010/main" val="825548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custDataLst>
              <p:tags r:id="rId1"/>
            </p:custDataLst>
          </p:nvPr>
        </p:nvSpPr>
        <p:spPr/>
        <p:txBody>
          <a:bodyPr/>
          <a:lstStyle/>
          <a:p>
            <a:pPr marL="359664" indent="-359664"/>
            <a:r>
              <a:rPr lang="de-CH">
                <a:latin typeface="+mj-lt"/>
                <a:cs typeface="Aharoni" panose="02010803020104030203"/>
              </a:rPr>
              <a:t>SSST 2023</a:t>
            </a:r>
            <a:endParaRPr lang="de-DE">
              <a:latin typeface="+mj-lt"/>
              <a:cs typeface="Aharoni" panose="02010803020104030203"/>
            </a:endParaRPr>
          </a:p>
        </p:txBody>
      </p:sp>
      <p:sp>
        <p:nvSpPr>
          <p:cNvPr id="6" name="Inhaltsplatzhalter 5"/>
          <p:cNvSpPr>
            <a:spLocks noGrp="1"/>
          </p:cNvSpPr>
          <p:nvPr>
            <p:ph idx="1"/>
            <p:custDataLst>
              <p:tags r:id="rId2"/>
            </p:custDataLst>
          </p:nvPr>
        </p:nvSpPr>
        <p:spPr/>
        <p:txBody>
          <a:bodyPr vert="horz" lIns="0" tIns="0" rIns="0" bIns="0" rtlCol="0" anchor="t">
            <a:noAutofit/>
          </a:bodyPr>
          <a:lstStyle/>
          <a:p>
            <a:pPr marL="359664" indent="-359664"/>
            <a:endParaRPr lang="de-CH">
              <a:solidFill>
                <a:srgbClr val="000000"/>
              </a:solidFill>
            </a:endParaRPr>
          </a:p>
          <a:p>
            <a:pPr marL="0" indent="0">
              <a:buNone/>
            </a:pPr>
            <a:r>
              <a:rPr lang="de-CH"/>
              <a:t> </a:t>
            </a:r>
            <a:endParaRPr lang="de-CH">
              <a:cs typeface="Arial"/>
            </a:endParaRPr>
          </a:p>
        </p:txBody>
      </p:sp>
      <p:sp>
        <p:nvSpPr>
          <p:cNvPr id="4" name="Foliennummernplatzhalter 3"/>
          <p:cNvSpPr>
            <a:spLocks noGrp="1"/>
          </p:cNvSpPr>
          <p:nvPr>
            <p:ph type="sldNum" sz="quarter" idx="4294967295"/>
            <p:custDataLst>
              <p:tags r:id="rId3"/>
            </p:custDataLst>
          </p:nvPr>
        </p:nvSpPr>
        <p:spPr>
          <a:xfrm>
            <a:off x="9022080" y="6524626"/>
            <a:ext cx="2560320" cy="300990"/>
          </a:xfrm>
        </p:spPr>
        <p:txBody>
          <a:bodyPr/>
          <a:lstStyle/>
          <a:p>
            <a:fld id="{7D5615F9-FF83-43FC-8FF3-D35B6D287C06}" type="slidenum">
              <a:rPr lang="de-CH" smtClean="0"/>
              <a:t>17</a:t>
            </a:fld>
            <a:endParaRPr lang="de-CH"/>
          </a:p>
        </p:txBody>
      </p:sp>
      <p:grpSp>
        <p:nvGrpSpPr>
          <p:cNvPr id="13" name="Gruppieren 12"/>
          <p:cNvGrpSpPr/>
          <p:nvPr/>
        </p:nvGrpSpPr>
        <p:grpSpPr>
          <a:xfrm>
            <a:off x="1034279" y="1629586"/>
            <a:ext cx="4407433" cy="5045535"/>
            <a:chOff x="1176381" y="1315009"/>
            <a:chExt cx="4407433" cy="5045535"/>
          </a:xfrm>
        </p:grpSpPr>
        <p:pic>
          <p:nvPicPr>
            <p:cNvPr id="3" name="Grafik 2">
              <a:extLst>
                <a:ext uri="{FF2B5EF4-FFF2-40B4-BE49-F238E27FC236}">
                  <a16:creationId xmlns:a16="http://schemas.microsoft.com/office/drawing/2014/main" id="{D4265480-D464-99BF-EEFC-F2292C246F50}"/>
                </a:ext>
              </a:extLst>
            </p:cNvPr>
            <p:cNvPicPr>
              <a:picLocks noChangeAspect="1"/>
            </p:cNvPicPr>
            <p:nvPr/>
          </p:nvPicPr>
          <p:blipFill rotWithShape="1">
            <a:blip r:embed="rId5"/>
            <a:srcRect l="32898" t="38226" r="28125" b="7484"/>
            <a:stretch/>
          </p:blipFill>
          <p:spPr>
            <a:xfrm>
              <a:off x="1460083" y="1385616"/>
              <a:ext cx="4054531" cy="4974928"/>
            </a:xfrm>
            <a:prstGeom prst="rect">
              <a:avLst/>
            </a:prstGeom>
          </p:spPr>
        </p:pic>
        <p:sp>
          <p:nvSpPr>
            <p:cNvPr id="7" name="Rechteck 6">
              <a:extLst>
                <a:ext uri="{FF2B5EF4-FFF2-40B4-BE49-F238E27FC236}">
                  <a16:creationId xmlns:a16="http://schemas.microsoft.com/office/drawing/2014/main" id="{3D23BFCF-456F-FCD2-6567-BEB175D87DBA}"/>
                </a:ext>
              </a:extLst>
            </p:cNvPr>
            <p:cNvSpPr/>
            <p:nvPr/>
          </p:nvSpPr>
          <p:spPr>
            <a:xfrm>
              <a:off x="1176381" y="1315011"/>
              <a:ext cx="1990938" cy="73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60"/>
            </a:p>
          </p:txBody>
        </p:sp>
        <p:sp>
          <p:nvSpPr>
            <p:cNvPr id="10" name="Rechteck 9">
              <a:extLst>
                <a:ext uri="{FF2B5EF4-FFF2-40B4-BE49-F238E27FC236}">
                  <a16:creationId xmlns:a16="http://schemas.microsoft.com/office/drawing/2014/main" id="{ACB756A0-64DD-351A-7EE5-0EFD705C648C}"/>
                </a:ext>
              </a:extLst>
            </p:cNvPr>
            <p:cNvSpPr/>
            <p:nvPr/>
          </p:nvSpPr>
          <p:spPr>
            <a:xfrm>
              <a:off x="4875102" y="1315009"/>
              <a:ext cx="708712" cy="1340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60"/>
            </a:p>
          </p:txBody>
        </p:sp>
      </p:grpSp>
      <p:sp>
        <p:nvSpPr>
          <p:cNvPr id="2" name="Rechteck 1"/>
          <p:cNvSpPr/>
          <p:nvPr/>
        </p:nvSpPr>
        <p:spPr>
          <a:xfrm>
            <a:off x="5946728" y="3207401"/>
            <a:ext cx="261610" cy="424732"/>
          </a:xfrm>
          <a:prstGeom prst="rect">
            <a:avLst/>
          </a:prstGeom>
        </p:spPr>
        <p:txBody>
          <a:bodyPr wrap="none">
            <a:spAutoFit/>
          </a:bodyPr>
          <a:lstStyle/>
          <a:p>
            <a:r>
              <a:rPr lang="de-CH" sz="2160"/>
              <a:t> </a:t>
            </a:r>
          </a:p>
        </p:txBody>
      </p:sp>
      <p:pic>
        <p:nvPicPr>
          <p:cNvPr id="9" name="Grafik 8"/>
          <p:cNvPicPr>
            <a:picLocks noChangeAspect="1"/>
          </p:cNvPicPr>
          <p:nvPr/>
        </p:nvPicPr>
        <p:blipFill>
          <a:blip r:embed="rId6"/>
          <a:stretch>
            <a:fillRect/>
          </a:stretch>
        </p:blipFill>
        <p:spPr>
          <a:xfrm>
            <a:off x="8182837" y="3895071"/>
            <a:ext cx="3104094" cy="1742984"/>
          </a:xfrm>
          <a:prstGeom prst="rect">
            <a:avLst/>
          </a:prstGeom>
        </p:spPr>
      </p:pic>
      <p:pic>
        <p:nvPicPr>
          <p:cNvPr id="12" name="Grafik 11"/>
          <p:cNvPicPr>
            <a:picLocks noChangeAspect="1"/>
          </p:cNvPicPr>
          <p:nvPr/>
        </p:nvPicPr>
        <p:blipFill>
          <a:blip r:embed="rId7"/>
          <a:stretch>
            <a:fillRect/>
          </a:stretch>
        </p:blipFill>
        <p:spPr>
          <a:xfrm>
            <a:off x="5771414" y="3604762"/>
            <a:ext cx="2728216" cy="2033293"/>
          </a:xfrm>
          <a:prstGeom prst="rect">
            <a:avLst/>
          </a:prstGeom>
        </p:spPr>
      </p:pic>
      <p:pic>
        <p:nvPicPr>
          <p:cNvPr id="11" name="Grafik 10"/>
          <p:cNvPicPr>
            <a:picLocks noChangeAspect="1"/>
          </p:cNvPicPr>
          <p:nvPr/>
        </p:nvPicPr>
        <p:blipFill>
          <a:blip r:embed="rId8"/>
          <a:stretch>
            <a:fillRect/>
          </a:stretch>
        </p:blipFill>
        <p:spPr>
          <a:xfrm>
            <a:off x="5771415" y="2422036"/>
            <a:ext cx="3126776" cy="1473035"/>
          </a:xfrm>
          <a:prstGeom prst="rect">
            <a:avLst/>
          </a:prstGeom>
        </p:spPr>
      </p:pic>
      <p:pic>
        <p:nvPicPr>
          <p:cNvPr id="8" name="Grafik 7"/>
          <p:cNvPicPr>
            <a:picLocks noChangeAspect="1"/>
          </p:cNvPicPr>
          <p:nvPr/>
        </p:nvPicPr>
        <p:blipFill>
          <a:blip r:embed="rId9"/>
          <a:stretch>
            <a:fillRect/>
          </a:stretch>
        </p:blipFill>
        <p:spPr>
          <a:xfrm>
            <a:off x="8499630" y="2422036"/>
            <a:ext cx="2787300" cy="1473035"/>
          </a:xfrm>
          <a:prstGeom prst="rect">
            <a:avLst/>
          </a:prstGeom>
        </p:spPr>
      </p:pic>
      <p:pic>
        <p:nvPicPr>
          <p:cNvPr id="14" name="Grafik 5" descr="Ein Bild, das Text enthält.&#10;&#10;Beschreibung automatisch generiert.">
            <a:extLst>
              <a:ext uri="{FF2B5EF4-FFF2-40B4-BE49-F238E27FC236}">
                <a16:creationId xmlns:a16="http://schemas.microsoft.com/office/drawing/2014/main" id="{E9555B30-547B-8DD6-0231-DB5593FF39C9}"/>
              </a:ext>
            </a:extLst>
          </p:cNvPr>
          <p:cNvPicPr>
            <a:picLocks noChangeAspect="1"/>
          </p:cNvPicPr>
          <p:nvPr/>
        </p:nvPicPr>
        <p:blipFill>
          <a:blip r:embed="rId10"/>
          <a:stretch>
            <a:fillRect/>
          </a:stretch>
        </p:blipFill>
        <p:spPr>
          <a:xfrm>
            <a:off x="9200442" y="811784"/>
            <a:ext cx="2086488" cy="1223297"/>
          </a:xfrm>
          <a:prstGeom prst="rect">
            <a:avLst/>
          </a:prstGeom>
        </p:spPr>
      </p:pic>
    </p:spTree>
    <p:extLst>
      <p:ext uri="{BB962C8B-B14F-4D97-AF65-F5344CB8AC3E}">
        <p14:creationId xmlns:p14="http://schemas.microsoft.com/office/powerpoint/2010/main" val="1875882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91526" y="777197"/>
            <a:ext cx="9239309" cy="664382"/>
          </a:xfrm>
        </p:spPr>
        <p:txBody>
          <a:bodyPr>
            <a:normAutofit fontScale="90000"/>
          </a:bodyPr>
          <a:lstStyle/>
          <a:p>
            <a:r>
              <a:rPr lang="de-CH"/>
              <a:t>Schulfussball und CS-Cup</a:t>
            </a:r>
          </a:p>
        </p:txBody>
      </p:sp>
      <p:sp>
        <p:nvSpPr>
          <p:cNvPr id="3" name="Inhaltsplatzhalter 2"/>
          <p:cNvSpPr>
            <a:spLocks noGrp="1"/>
          </p:cNvSpPr>
          <p:nvPr>
            <p:ph idx="1"/>
          </p:nvPr>
        </p:nvSpPr>
        <p:spPr>
          <a:xfrm>
            <a:off x="1437281" y="1607546"/>
            <a:ext cx="9239309" cy="4303397"/>
          </a:xfrm>
        </p:spPr>
        <p:txBody>
          <a:bodyPr/>
          <a:lstStyle/>
          <a:p>
            <a:pPr marL="0" indent="0">
              <a:buNone/>
            </a:pPr>
            <a:r>
              <a:rPr lang="de-CH" sz="2400" b="1"/>
              <a:t>Infos Jürg Klingelfuss</a:t>
            </a:r>
            <a:r>
              <a:rPr lang="de-CH" sz="2400"/>
              <a:t>, Verantwortlicher Resort Schulfussball beim AFV, verantwortlich für CS-Cup</a:t>
            </a:r>
          </a:p>
          <a:p>
            <a:pPr lvl="0"/>
            <a:r>
              <a:rPr lang="de-CH" sz="2400"/>
              <a:t>Neu können pro Heimspiel des </a:t>
            </a:r>
            <a:r>
              <a:rPr lang="de-CH" sz="2400" b="1"/>
              <a:t>FC Aarau </a:t>
            </a:r>
            <a:r>
              <a:rPr lang="de-CH" sz="2400"/>
              <a:t>mindestens eine Schulklasse mit zwei Begleitpersonen in den Genuss von kostenlosem Eintritt für die Stehrampe kommen. Geplant ist eine kurze Begrüssung und Info einer offiziellen Person, ein selbstständiger Matchbesuch und wohl ein kleines </a:t>
            </a:r>
            <a:r>
              <a:rPr lang="de-CH" sz="2400" err="1"/>
              <a:t>Goodie</a:t>
            </a:r>
            <a:r>
              <a:rPr lang="de-CH" sz="2400"/>
              <a:t>. </a:t>
            </a:r>
          </a:p>
          <a:p>
            <a:pPr lvl="0"/>
            <a:r>
              <a:rPr lang="de-CH" sz="2400"/>
              <a:t>Bei Interesse Kontakt aufnehmen mit mir: </a:t>
            </a:r>
            <a:r>
              <a:rPr lang="de-CH" sz="2400" u="sng">
                <a:hlinkClick r:id="rId2"/>
              </a:rPr>
              <a:t>klingelfuss.juerg@football.ch</a:t>
            </a:r>
            <a:endParaRPr lang="de-CH" sz="2400"/>
          </a:p>
          <a:p>
            <a:endParaRPr lang="de-CH"/>
          </a:p>
        </p:txBody>
      </p:sp>
      <p:sp>
        <p:nvSpPr>
          <p:cNvPr id="4" name="Foliennummernplatzhalter 3"/>
          <p:cNvSpPr>
            <a:spLocks noGrp="1"/>
          </p:cNvSpPr>
          <p:nvPr>
            <p:ph type="sldNum" sz="quarter" idx="10"/>
          </p:nvPr>
        </p:nvSpPr>
        <p:spPr/>
        <p:txBody>
          <a:bodyPr/>
          <a:lstStyle/>
          <a:p>
            <a:fld id="{7D5615F9-FF83-43FC-8FF3-D35B6D287C06}" type="slidenum">
              <a:rPr lang="de-CH" smtClean="0"/>
              <a:t>18</a:t>
            </a:fld>
            <a:endParaRPr lang="de-CH"/>
          </a:p>
        </p:txBody>
      </p:sp>
      <p:pic>
        <p:nvPicPr>
          <p:cNvPr id="5" name="Grafik 5" descr="Ein Bild, das Text enthält.&#10;&#10;Beschreibung automatisch generiert.">
            <a:extLst>
              <a:ext uri="{FF2B5EF4-FFF2-40B4-BE49-F238E27FC236}">
                <a16:creationId xmlns:a16="http://schemas.microsoft.com/office/drawing/2014/main" id="{2A2ADB2C-14F4-9ADC-11D8-1690A646E6A8}"/>
              </a:ext>
            </a:extLst>
          </p:cNvPr>
          <p:cNvPicPr>
            <a:picLocks noChangeAspect="1"/>
          </p:cNvPicPr>
          <p:nvPr/>
        </p:nvPicPr>
        <p:blipFill>
          <a:blip r:embed="rId3"/>
          <a:stretch>
            <a:fillRect/>
          </a:stretch>
        </p:blipFill>
        <p:spPr>
          <a:xfrm>
            <a:off x="9142711" y="5123626"/>
            <a:ext cx="1862745" cy="1092117"/>
          </a:xfrm>
          <a:prstGeom prst="rect">
            <a:avLst/>
          </a:prstGeom>
        </p:spPr>
      </p:pic>
    </p:spTree>
    <p:extLst>
      <p:ext uri="{BB962C8B-B14F-4D97-AF65-F5344CB8AC3E}">
        <p14:creationId xmlns:p14="http://schemas.microsoft.com/office/powerpoint/2010/main" val="979372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C568C-E9F3-4FEC-9E92-A73C9CF0E308}"/>
              </a:ext>
            </a:extLst>
          </p:cNvPr>
          <p:cNvSpPr>
            <a:spLocks noGrp="1"/>
          </p:cNvSpPr>
          <p:nvPr>
            <p:ph type="title"/>
          </p:nvPr>
        </p:nvSpPr>
        <p:spPr/>
        <p:txBody>
          <a:bodyPr>
            <a:normAutofit/>
          </a:bodyPr>
          <a:lstStyle/>
          <a:p>
            <a:r>
              <a:rPr lang="de-DE"/>
              <a:t>Diverses</a:t>
            </a:r>
            <a:endParaRPr lang="de-CH"/>
          </a:p>
        </p:txBody>
      </p:sp>
      <p:sp>
        <p:nvSpPr>
          <p:cNvPr id="3" name="Inhaltsplatzhalter 2">
            <a:extLst>
              <a:ext uri="{FF2B5EF4-FFF2-40B4-BE49-F238E27FC236}">
                <a16:creationId xmlns:a16="http://schemas.microsoft.com/office/drawing/2014/main" id="{C9BCEA23-864E-4B78-AEE2-A15DC1F96EFF}"/>
              </a:ext>
            </a:extLst>
          </p:cNvPr>
          <p:cNvSpPr>
            <a:spLocks noGrp="1"/>
          </p:cNvSpPr>
          <p:nvPr>
            <p:ph idx="1"/>
          </p:nvPr>
        </p:nvSpPr>
        <p:spPr/>
        <p:txBody>
          <a:bodyPr vert="horz" lIns="91440" tIns="45720" rIns="91440" bIns="45720" rtlCol="0" anchor="t">
            <a:normAutofit/>
          </a:bodyPr>
          <a:lstStyle/>
          <a:p>
            <a:pPr algn="l">
              <a:buFont typeface="Arial" panose="020B0604020202020204" pitchFamily="34" charset="0"/>
              <a:buChar char="•"/>
            </a:pPr>
            <a:r>
              <a:rPr lang="de-CH" sz="2600">
                <a:ea typeface="+mn-lt"/>
                <a:cs typeface="+mn-lt"/>
              </a:rPr>
              <a:t>Info- und Vernetzungsanlass FSS</a:t>
            </a:r>
          </a:p>
          <a:p>
            <a:pPr algn="l">
              <a:buFont typeface="Arial" panose="020B0604020202020204" pitchFamily="34" charset="0"/>
              <a:buChar char="•"/>
            </a:pPr>
            <a:r>
              <a:rPr lang="de-CH" sz="2600">
                <a:ea typeface="+mn-lt"/>
                <a:cs typeface="+mn-lt"/>
              </a:rPr>
              <a:t>SDA 2023</a:t>
            </a:r>
          </a:p>
          <a:p>
            <a:pPr algn="l">
              <a:buFont typeface="Arial" panose="020B0604020202020204" pitchFamily="34" charset="0"/>
              <a:buChar char="•"/>
            </a:pPr>
            <a:r>
              <a:rPr lang="de-CH" sz="2600">
                <a:ea typeface="+mn-lt"/>
                <a:cs typeface="+mn-lt"/>
              </a:rPr>
              <a:t>Kommunikation Kanton &lt;-&gt; Sport-</a:t>
            </a:r>
            <a:r>
              <a:rPr lang="de-CH" sz="2600" err="1">
                <a:ea typeface="+mn-lt"/>
                <a:cs typeface="+mn-lt"/>
              </a:rPr>
              <a:t>LP's</a:t>
            </a:r>
            <a:endParaRPr lang="de-CH" sz="2600">
              <a:ea typeface="+mn-lt"/>
              <a:cs typeface="+mn-lt"/>
            </a:endParaRPr>
          </a:p>
          <a:p>
            <a:pPr algn="l">
              <a:buFont typeface="Arial" panose="020B0604020202020204" pitchFamily="34" charset="0"/>
              <a:buChar char="•"/>
            </a:pPr>
            <a:r>
              <a:rPr lang="de-CH" sz="2600" err="1">
                <a:ea typeface="+mn-lt"/>
                <a:cs typeface="+mn-lt"/>
              </a:rPr>
              <a:t>Learn</a:t>
            </a:r>
            <a:r>
              <a:rPr lang="de-CH" sz="2600">
                <a:ea typeface="+mn-lt"/>
                <a:cs typeface="+mn-lt"/>
              </a:rPr>
              <a:t> </a:t>
            </a:r>
            <a:r>
              <a:rPr lang="de-CH" sz="2600" err="1">
                <a:ea typeface="+mn-lt"/>
                <a:cs typeface="+mn-lt"/>
              </a:rPr>
              <a:t>To</a:t>
            </a:r>
            <a:r>
              <a:rPr lang="de-CH" sz="2600">
                <a:ea typeface="+mn-lt"/>
                <a:cs typeface="+mn-lt"/>
              </a:rPr>
              <a:t> </a:t>
            </a:r>
            <a:r>
              <a:rPr lang="de-CH" sz="2600" err="1">
                <a:ea typeface="+mn-lt"/>
                <a:cs typeface="+mn-lt"/>
              </a:rPr>
              <a:t>Curl</a:t>
            </a:r>
            <a:endParaRPr lang="de-CH" sz="2600">
              <a:ea typeface="+mn-lt"/>
              <a:cs typeface="+mn-lt"/>
            </a:endParaRPr>
          </a:p>
          <a:p>
            <a:pPr algn="l">
              <a:buFont typeface="Arial" panose="020B0604020202020204" pitchFamily="34" charset="0"/>
              <a:buChar char="•"/>
            </a:pPr>
            <a:r>
              <a:rPr lang="de-CH" sz="2600">
                <a:ea typeface="+mn-lt"/>
                <a:cs typeface="+mn-lt"/>
              </a:rPr>
              <a:t>Paddle-Tennis</a:t>
            </a:r>
          </a:p>
          <a:p>
            <a:pPr algn="l">
              <a:buFont typeface="Arial" panose="020B0604020202020204" pitchFamily="34" charset="0"/>
              <a:buChar char="•"/>
            </a:pPr>
            <a:r>
              <a:rPr lang="de-CH" sz="2600">
                <a:ea typeface="+mn-lt"/>
                <a:cs typeface="+mn-lt"/>
              </a:rPr>
              <a:t>Neue NDS</a:t>
            </a:r>
            <a:endParaRPr lang="de-DE" sz="2400"/>
          </a:p>
          <a:p>
            <a:endParaRPr lang="de-DE"/>
          </a:p>
          <a:p>
            <a:pPr marL="0" indent="0">
              <a:buNone/>
            </a:pPr>
            <a:endParaRPr lang="de-DE" b="1" i="1">
              <a:highlight>
                <a:srgbClr val="FFFF00"/>
              </a:highlight>
            </a:endParaRPr>
          </a:p>
        </p:txBody>
      </p:sp>
      <p:pic>
        <p:nvPicPr>
          <p:cNvPr id="4" name="Grafik 5" descr="Ein Bild, das Text enthält.&#10;&#10;Beschreibung automatisch generiert.">
            <a:extLst>
              <a:ext uri="{FF2B5EF4-FFF2-40B4-BE49-F238E27FC236}">
                <a16:creationId xmlns:a16="http://schemas.microsoft.com/office/drawing/2014/main" id="{730CDCE0-FD4E-9820-53B0-6E694E85160A}"/>
              </a:ext>
            </a:extLst>
          </p:cNvPr>
          <p:cNvPicPr>
            <a:picLocks noChangeAspect="1"/>
          </p:cNvPicPr>
          <p:nvPr/>
        </p:nvPicPr>
        <p:blipFill>
          <a:blip r:embed="rId2"/>
          <a:stretch>
            <a:fillRect/>
          </a:stretch>
        </p:blipFill>
        <p:spPr>
          <a:xfrm>
            <a:off x="7434943" y="4568639"/>
            <a:ext cx="2743200" cy="1608323"/>
          </a:xfrm>
          <a:prstGeom prst="rect">
            <a:avLst/>
          </a:prstGeom>
        </p:spPr>
      </p:pic>
    </p:spTree>
    <p:extLst>
      <p:ext uri="{BB962C8B-B14F-4D97-AF65-F5344CB8AC3E}">
        <p14:creationId xmlns:p14="http://schemas.microsoft.com/office/powerpoint/2010/main" val="1172086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7">
            <a:extLst>
              <a:ext uri="{FF2B5EF4-FFF2-40B4-BE49-F238E27FC236}">
                <a16:creationId xmlns:a16="http://schemas.microsoft.com/office/drawing/2014/main" id="{9B7B6363-B86F-40A3-8902-DFA61F46B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096404-B921-48EE-88EE-B90488A0A499}"/>
              </a:ext>
            </a:extLst>
          </p:cNvPr>
          <p:cNvSpPr>
            <a:spLocks noGrp="1"/>
          </p:cNvSpPr>
          <p:nvPr>
            <p:ph type="title"/>
          </p:nvPr>
        </p:nvSpPr>
        <p:spPr>
          <a:xfrm>
            <a:off x="838200" y="1195250"/>
            <a:ext cx="5257800" cy="4976949"/>
          </a:xfrm>
        </p:spPr>
        <p:txBody>
          <a:bodyPr anchor="t">
            <a:normAutofit/>
          </a:bodyPr>
          <a:lstStyle/>
          <a:p>
            <a:r>
              <a:rPr lang="de-DE"/>
              <a:t>Traktanden MV 11.11.22</a:t>
            </a:r>
            <a:endParaRPr lang="de-CH"/>
          </a:p>
        </p:txBody>
      </p:sp>
      <p:sp>
        <p:nvSpPr>
          <p:cNvPr id="46" name="Inhaltsplatzhalter 2">
            <a:extLst>
              <a:ext uri="{FF2B5EF4-FFF2-40B4-BE49-F238E27FC236}">
                <a16:creationId xmlns:a16="http://schemas.microsoft.com/office/drawing/2014/main" id="{EA40C5F7-8317-4CD7-89F2-768352188894}"/>
              </a:ext>
            </a:extLst>
          </p:cNvPr>
          <p:cNvSpPr>
            <a:spLocks noGrp="1"/>
          </p:cNvSpPr>
          <p:nvPr>
            <p:ph idx="1"/>
          </p:nvPr>
        </p:nvSpPr>
        <p:spPr>
          <a:xfrm>
            <a:off x="6681650" y="1195250"/>
            <a:ext cx="4672150" cy="4976950"/>
          </a:xfrm>
        </p:spPr>
        <p:txBody>
          <a:bodyPr vert="horz" lIns="91440" tIns="45720" rIns="91440" bIns="45720" rtlCol="0" anchor="t">
            <a:normAutofit lnSpcReduction="10000"/>
          </a:bodyPr>
          <a:lstStyle/>
          <a:p>
            <a:pPr marL="457200" indent="-457200">
              <a:buFont typeface="+mj-lt"/>
              <a:buAutoNum type="arabicPeriod"/>
            </a:pPr>
            <a:r>
              <a:rPr lang="de-DE" sz="2400" err="1"/>
              <a:t>Begrüssung</a:t>
            </a:r>
            <a:endParaRPr lang="de-DE" sz="2400" i="1"/>
          </a:p>
          <a:p>
            <a:pPr marL="457200" indent="-457200">
              <a:buFont typeface="+mj-lt"/>
              <a:buAutoNum type="arabicPeriod"/>
            </a:pPr>
            <a:r>
              <a:rPr lang="de-CH" sz="2400"/>
              <a:t>Bericht aus dem Vorstand</a:t>
            </a:r>
            <a:endParaRPr lang="de-CH" sz="2400" i="1"/>
          </a:p>
          <a:p>
            <a:pPr marL="457200" indent="-457200">
              <a:buFont typeface="+mj-lt"/>
              <a:buAutoNum type="arabicPeriod"/>
            </a:pPr>
            <a:r>
              <a:rPr lang="de-CH" sz="2400" err="1"/>
              <a:t>Social</a:t>
            </a:r>
            <a:r>
              <a:rPr lang="de-CH" sz="2400"/>
              <a:t> Media </a:t>
            </a:r>
            <a:r>
              <a:rPr lang="de-CH" sz="2400" err="1"/>
              <a:t>fbs</a:t>
            </a:r>
            <a:endParaRPr lang="de-CH" sz="2400" i="1" err="1"/>
          </a:p>
          <a:p>
            <a:pPr marL="457200" indent="-457200">
              <a:buFont typeface="+mj-lt"/>
              <a:buAutoNum type="arabicPeriod"/>
            </a:pPr>
            <a:r>
              <a:rPr lang="de-CH" sz="2400"/>
              <a:t>Informationen aus dem </a:t>
            </a:r>
            <a:r>
              <a:rPr lang="de-CH" sz="2400" err="1"/>
              <a:t>alv</a:t>
            </a:r>
            <a:br>
              <a:rPr lang="de-CH" sz="2400"/>
            </a:br>
            <a:r>
              <a:rPr lang="de-CH" sz="2400"/>
              <a:t>Informationen aus dem BKS</a:t>
            </a:r>
            <a:br>
              <a:rPr lang="de-CH" sz="2400"/>
            </a:br>
            <a:r>
              <a:rPr lang="de-CH" sz="2400"/>
              <a:t>Informationen aus dem SVSS</a:t>
            </a:r>
            <a:endParaRPr lang="de-CH" sz="2400" i="1"/>
          </a:p>
          <a:p>
            <a:pPr marL="457200" indent="-457200">
              <a:buAutoNum type="arabicPeriod"/>
            </a:pPr>
            <a:r>
              <a:rPr lang="de-CH" sz="2400"/>
              <a:t>Weiterbildungen</a:t>
            </a:r>
            <a:endParaRPr lang="en-US" sz="2400"/>
          </a:p>
          <a:p>
            <a:pPr marL="457200" indent="-457200">
              <a:buFont typeface="+mj-lt"/>
              <a:buAutoNum type="arabicPeriod"/>
            </a:pPr>
            <a:r>
              <a:rPr lang="de-CH" sz="2400"/>
              <a:t>Verabschiedungen</a:t>
            </a:r>
          </a:p>
          <a:p>
            <a:pPr marL="457200" indent="-457200">
              <a:buFont typeface="+mj-lt"/>
              <a:buAutoNum type="arabicPeriod"/>
            </a:pPr>
            <a:r>
              <a:rPr lang="de-CH" sz="2400"/>
              <a:t>Wahlen</a:t>
            </a:r>
            <a:endParaRPr lang="de-CH" sz="2400" i="1"/>
          </a:p>
          <a:p>
            <a:pPr marL="457200" indent="-457200">
              <a:buFont typeface="+mj-lt"/>
              <a:buAutoNum type="arabicPeriod"/>
            </a:pPr>
            <a:r>
              <a:rPr lang="de-CH" sz="2400"/>
              <a:t>Verschiedenes / Anträge</a:t>
            </a:r>
          </a:p>
        </p:txBody>
      </p:sp>
      <p:pic>
        <p:nvPicPr>
          <p:cNvPr id="7" name="Grafik 5" descr="Ein Bild, das Text enthält.&#10;&#10;Beschreibung automatisch generiert.">
            <a:extLst>
              <a:ext uri="{FF2B5EF4-FFF2-40B4-BE49-F238E27FC236}">
                <a16:creationId xmlns:a16="http://schemas.microsoft.com/office/drawing/2014/main" id="{679F1914-7DA8-404A-8096-002533A7B2C1}"/>
              </a:ext>
            </a:extLst>
          </p:cNvPr>
          <p:cNvPicPr>
            <a:picLocks noChangeAspect="1"/>
          </p:cNvPicPr>
          <p:nvPr/>
        </p:nvPicPr>
        <p:blipFill>
          <a:blip r:embed="rId2"/>
          <a:stretch>
            <a:fillRect/>
          </a:stretch>
        </p:blipFill>
        <p:spPr>
          <a:xfrm>
            <a:off x="838200" y="4563876"/>
            <a:ext cx="2743200" cy="1608323"/>
          </a:xfrm>
          <a:prstGeom prst="rect">
            <a:avLst/>
          </a:prstGeom>
        </p:spPr>
      </p:pic>
    </p:spTree>
    <p:extLst>
      <p:ext uri="{BB962C8B-B14F-4D97-AF65-F5344CB8AC3E}">
        <p14:creationId xmlns:p14="http://schemas.microsoft.com/office/powerpoint/2010/main" val="3375194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C568C-E9F3-4FEC-9E92-A73C9CF0E308}"/>
              </a:ext>
            </a:extLst>
          </p:cNvPr>
          <p:cNvSpPr>
            <a:spLocks noGrp="1"/>
          </p:cNvSpPr>
          <p:nvPr>
            <p:ph type="title"/>
          </p:nvPr>
        </p:nvSpPr>
        <p:spPr/>
        <p:txBody>
          <a:bodyPr/>
          <a:lstStyle/>
          <a:p>
            <a:r>
              <a:rPr lang="de-DE">
                <a:latin typeface="Aharoni"/>
                <a:cs typeface="Angsana New"/>
              </a:rPr>
              <a:t>4. Informationen aus dem SVSS</a:t>
            </a:r>
          </a:p>
        </p:txBody>
      </p:sp>
      <p:sp>
        <p:nvSpPr>
          <p:cNvPr id="3" name="Inhaltsplatzhalter 2">
            <a:extLst>
              <a:ext uri="{FF2B5EF4-FFF2-40B4-BE49-F238E27FC236}">
                <a16:creationId xmlns:a16="http://schemas.microsoft.com/office/drawing/2014/main" id="{C9BCEA23-864E-4B78-AEE2-A15DC1F96EFF}"/>
              </a:ext>
            </a:extLst>
          </p:cNvPr>
          <p:cNvSpPr>
            <a:spLocks noGrp="1"/>
          </p:cNvSpPr>
          <p:nvPr>
            <p:ph idx="1"/>
          </p:nvPr>
        </p:nvSpPr>
        <p:spPr/>
        <p:txBody>
          <a:bodyPr vert="horz" lIns="91440" tIns="45720" rIns="91440" bIns="45720" rtlCol="0" anchor="t">
            <a:normAutofit/>
          </a:bodyPr>
          <a:lstStyle/>
          <a:p>
            <a:pPr marL="0" indent="0">
              <a:buNone/>
            </a:pPr>
            <a:r>
              <a:rPr lang="de-DE" sz="2400"/>
              <a:t>Céline Tschopp</a:t>
            </a:r>
          </a:p>
          <a:p>
            <a:endParaRPr lang="de-DE"/>
          </a:p>
          <a:p>
            <a:pPr marL="0" indent="0">
              <a:buNone/>
            </a:pPr>
            <a:endParaRPr lang="de-DE" b="1" i="1">
              <a:highlight>
                <a:srgbClr val="FFFF00"/>
              </a:highlight>
            </a:endParaRPr>
          </a:p>
        </p:txBody>
      </p:sp>
      <p:pic>
        <p:nvPicPr>
          <p:cNvPr id="1026" name="Picture 2" descr="SVSS - ASEP - ASEF">
            <a:extLst>
              <a:ext uri="{FF2B5EF4-FFF2-40B4-BE49-F238E27FC236}">
                <a16:creationId xmlns:a16="http://schemas.microsoft.com/office/drawing/2014/main" id="{47536157-2351-77BE-74B9-73FCE3E07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450" y="3106418"/>
            <a:ext cx="57531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622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EE5B9-3F9D-4FF3-A92B-B7344F67BF23}"/>
              </a:ext>
            </a:extLst>
          </p:cNvPr>
          <p:cNvSpPr>
            <a:spLocks noGrp="1"/>
          </p:cNvSpPr>
          <p:nvPr>
            <p:ph type="title"/>
          </p:nvPr>
        </p:nvSpPr>
        <p:spPr>
          <a:xfrm>
            <a:off x="838200" y="365125"/>
            <a:ext cx="10515600" cy="1082675"/>
          </a:xfrm>
        </p:spPr>
        <p:txBody>
          <a:bodyPr>
            <a:normAutofit fontScale="90000"/>
          </a:bodyPr>
          <a:lstStyle/>
          <a:p>
            <a:r>
              <a:rPr lang="de-DE"/>
              <a:t>5. Weiterbildungen – Angebote 2023</a:t>
            </a:r>
            <a:endParaRPr lang="de-CH"/>
          </a:p>
        </p:txBody>
      </p:sp>
      <p:sp>
        <p:nvSpPr>
          <p:cNvPr id="3" name="Inhaltsplatzhalter 2">
            <a:extLst>
              <a:ext uri="{FF2B5EF4-FFF2-40B4-BE49-F238E27FC236}">
                <a16:creationId xmlns:a16="http://schemas.microsoft.com/office/drawing/2014/main" id="{8B7FC999-C2A1-4CE1-B719-9389EC76C82B}"/>
              </a:ext>
            </a:extLst>
          </p:cNvPr>
          <p:cNvSpPr>
            <a:spLocks noGrp="1"/>
          </p:cNvSpPr>
          <p:nvPr>
            <p:ph idx="1"/>
          </p:nvPr>
        </p:nvSpPr>
        <p:spPr>
          <a:xfrm>
            <a:off x="838199" y="1940875"/>
            <a:ext cx="10680865" cy="4222419"/>
          </a:xfrm>
        </p:spPr>
        <p:txBody>
          <a:bodyPr vert="horz" lIns="91440" tIns="45720" rIns="91440" bIns="45720" rtlCol="0" anchor="t">
            <a:normAutofit fontScale="85000" lnSpcReduction="20000"/>
          </a:bodyPr>
          <a:lstStyle/>
          <a:p>
            <a:pPr marL="0" indent="0">
              <a:buNone/>
            </a:pPr>
            <a:r>
              <a:rPr lang="de-CH" sz="2800" b="1"/>
              <a:t>Besonderes:</a:t>
            </a:r>
          </a:p>
          <a:p>
            <a:pPr marL="0" indent="0">
              <a:buNone/>
            </a:pPr>
            <a:r>
              <a:rPr lang="de-CH" b="1"/>
              <a:t>Sport in – Sporttage für alle </a:t>
            </a:r>
            <a:endParaRPr lang="de-CH"/>
          </a:p>
          <a:p>
            <a:pPr marL="0" indent="0">
              <a:buNone/>
            </a:pPr>
            <a:r>
              <a:rPr lang="de-CH" sz="2200"/>
              <a:t>Ideen zur Gestaltung von </a:t>
            </a:r>
            <a:r>
              <a:rPr lang="de-CH" sz="2200" err="1"/>
              <a:t>herausfordenden</a:t>
            </a:r>
            <a:r>
              <a:rPr lang="de-CH" sz="2200"/>
              <a:t> </a:t>
            </a:r>
          </a:p>
          <a:p>
            <a:pPr marL="0" indent="0">
              <a:buNone/>
            </a:pPr>
            <a:r>
              <a:rPr lang="de-CH" sz="2200"/>
              <a:t>Bewegungsangeboten für alle!</a:t>
            </a:r>
          </a:p>
          <a:p>
            <a:pPr marL="0" indent="0">
              <a:buNone/>
            </a:pPr>
            <a:r>
              <a:rPr lang="de-CH" sz="2200"/>
              <a:t>Leitung: Stefan Häusermann</a:t>
            </a:r>
          </a:p>
          <a:p>
            <a:pPr marL="0" indent="0">
              <a:buNone/>
            </a:pPr>
            <a:endParaRPr lang="de-CH" sz="2200"/>
          </a:p>
          <a:p>
            <a:pPr marL="0" indent="0">
              <a:buNone/>
            </a:pPr>
            <a:r>
              <a:rPr lang="de-CH" sz="2200"/>
              <a:t>Ort / Daten: </a:t>
            </a:r>
          </a:p>
          <a:p>
            <a:pPr marL="0" indent="0">
              <a:buNone/>
            </a:pPr>
            <a:r>
              <a:rPr lang="de-CH" sz="2200"/>
              <a:t>Brugg, 4.5., 25.5., 18.00-21.00 und 1.6.23, 18.00-19.00</a:t>
            </a:r>
          </a:p>
          <a:p>
            <a:pPr marL="0" indent="0">
              <a:buNone/>
            </a:pPr>
            <a:endParaRPr lang="de-CH"/>
          </a:p>
          <a:p>
            <a:pPr marL="0" indent="0">
              <a:buNone/>
            </a:pPr>
            <a:r>
              <a:rPr lang="de-CH"/>
              <a:t>Anmeldungen unter: </a:t>
            </a:r>
            <a:r>
              <a:rPr lang="de-CH" sz="18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2"/>
              </a:rPr>
              <a:t>https://www.ph.fhnw.ch/weiterbildung/?sort=Titel&amp;direction=asc&amp;keyword=&amp;OnlyActive=1&amp;fltThema=19&amp;fltType=1</a:t>
            </a:r>
            <a:r>
              <a:rPr lang="de-CH">
                <a:effectLst/>
              </a:rPr>
              <a:t> </a:t>
            </a:r>
            <a:endParaRPr lang="de-CH"/>
          </a:p>
          <a:p>
            <a:pPr marL="0" indent="0">
              <a:buNone/>
            </a:pPr>
            <a:endParaRPr lang="de-CH">
              <a:solidFill>
                <a:srgbClr val="000000"/>
              </a:solidFill>
            </a:endParaRPr>
          </a:p>
        </p:txBody>
      </p:sp>
      <p:pic>
        <p:nvPicPr>
          <p:cNvPr id="5" name="Grafik 5" descr="Ein Bild, das Text enthält.&#10;&#10;Beschreibung automatisch generiert.">
            <a:extLst>
              <a:ext uri="{FF2B5EF4-FFF2-40B4-BE49-F238E27FC236}">
                <a16:creationId xmlns:a16="http://schemas.microsoft.com/office/drawing/2014/main" id="{9D34602B-01D5-416F-ACE3-22EC67D368F1}"/>
              </a:ext>
            </a:extLst>
          </p:cNvPr>
          <p:cNvPicPr>
            <a:picLocks noChangeAspect="1"/>
          </p:cNvPicPr>
          <p:nvPr/>
        </p:nvPicPr>
        <p:blipFill>
          <a:blip r:embed="rId3"/>
          <a:stretch>
            <a:fillRect/>
          </a:stretch>
        </p:blipFill>
        <p:spPr>
          <a:xfrm>
            <a:off x="10017898" y="5000929"/>
            <a:ext cx="1432956" cy="840134"/>
          </a:xfrm>
          <a:prstGeom prst="rect">
            <a:avLst/>
          </a:prstGeom>
        </p:spPr>
      </p:pic>
      <p:pic>
        <p:nvPicPr>
          <p:cNvPr id="6" name="Picture 4">
            <a:extLst>
              <a:ext uri="{FF2B5EF4-FFF2-40B4-BE49-F238E27FC236}">
                <a16:creationId xmlns:a16="http://schemas.microsoft.com/office/drawing/2014/main" id="{2F76535F-FD43-BAB7-8B97-C3B9E950931F}"/>
              </a:ext>
            </a:extLst>
          </p:cNvPr>
          <p:cNvPicPr>
            <a:picLocks noChangeAspect="1"/>
          </p:cNvPicPr>
          <p:nvPr/>
        </p:nvPicPr>
        <p:blipFill rotWithShape="1">
          <a:blip r:embed="rId4"/>
          <a:srcRect l="1992" r="-3" b="-3"/>
          <a:stretch/>
        </p:blipFill>
        <p:spPr>
          <a:xfrm>
            <a:off x="6178631" y="1549173"/>
            <a:ext cx="5215816" cy="3060054"/>
          </a:xfrm>
          <a:prstGeom prst="rect">
            <a:avLst/>
          </a:prstGeom>
        </p:spPr>
      </p:pic>
    </p:spTree>
    <p:extLst>
      <p:ext uri="{BB962C8B-B14F-4D97-AF65-F5344CB8AC3E}">
        <p14:creationId xmlns:p14="http://schemas.microsoft.com/office/powerpoint/2010/main" val="1034817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D7AE7-7255-4E99-A58A-182DEC1956F2}"/>
              </a:ext>
            </a:extLst>
          </p:cNvPr>
          <p:cNvSpPr>
            <a:spLocks noGrp="1"/>
          </p:cNvSpPr>
          <p:nvPr>
            <p:ph type="title"/>
          </p:nvPr>
        </p:nvSpPr>
        <p:spPr>
          <a:xfrm>
            <a:off x="838200" y="123463"/>
            <a:ext cx="10515600" cy="1325563"/>
          </a:xfrm>
        </p:spPr>
        <p:txBody>
          <a:bodyPr>
            <a:normAutofit fontScale="90000"/>
          </a:bodyPr>
          <a:lstStyle/>
          <a:p>
            <a:br>
              <a:rPr lang="de-CH" b="1">
                <a:latin typeface="Aharoni"/>
                <a:cs typeface="Aharoni"/>
              </a:rPr>
            </a:br>
            <a:r>
              <a:rPr lang="de-CH" b="1">
                <a:latin typeface="Aharoni"/>
                <a:cs typeface="Aharoni"/>
              </a:rPr>
              <a:t>Ausgewählte Angebote 2023:</a:t>
            </a:r>
            <a:endParaRPr lang="en-US"/>
          </a:p>
        </p:txBody>
      </p:sp>
      <p:sp>
        <p:nvSpPr>
          <p:cNvPr id="3" name="Content Placeholder 2">
            <a:extLst>
              <a:ext uri="{FF2B5EF4-FFF2-40B4-BE49-F238E27FC236}">
                <a16:creationId xmlns:a16="http://schemas.microsoft.com/office/drawing/2014/main" id="{BC8774E6-834F-4FB1-9C36-82E5DBF48128}"/>
              </a:ext>
            </a:extLst>
          </p:cNvPr>
          <p:cNvSpPr>
            <a:spLocks noGrp="1"/>
          </p:cNvSpPr>
          <p:nvPr>
            <p:ph idx="1"/>
          </p:nvPr>
        </p:nvSpPr>
        <p:spPr>
          <a:xfrm>
            <a:off x="838200" y="1765392"/>
            <a:ext cx="6509994" cy="4906592"/>
          </a:xfrm>
        </p:spPr>
        <p:txBody>
          <a:bodyPr vert="horz" lIns="91440" tIns="45720" rIns="91440" bIns="45720" rtlCol="0" anchor="t">
            <a:normAutofit fontScale="92500" lnSpcReduction="10000"/>
          </a:bodyPr>
          <a:lstStyle/>
          <a:p>
            <a:pPr marL="0" indent="0">
              <a:lnSpc>
                <a:spcPct val="100000"/>
              </a:lnSpc>
              <a:spcBef>
                <a:spcPts val="0"/>
              </a:spcBef>
              <a:buNone/>
            </a:pPr>
            <a:r>
              <a:rPr lang="en-US" sz="2800" b="1">
                <a:ea typeface="+mn-lt"/>
                <a:cs typeface="+mn-lt"/>
              </a:rPr>
              <a:t>SLRG – </a:t>
            </a:r>
            <a:r>
              <a:rPr lang="en-US" sz="2800" b="1" err="1">
                <a:ea typeface="+mn-lt"/>
                <a:cs typeface="+mn-lt"/>
              </a:rPr>
              <a:t>Angebote</a:t>
            </a:r>
            <a:r>
              <a:rPr lang="en-US" sz="2800" b="1">
                <a:ea typeface="+mn-lt"/>
                <a:cs typeface="+mn-lt"/>
              </a:rPr>
              <a:t> </a:t>
            </a:r>
            <a:r>
              <a:rPr lang="en-US" sz="2800" b="1" err="1">
                <a:ea typeface="+mn-lt"/>
                <a:cs typeface="+mn-lt"/>
              </a:rPr>
              <a:t>Rettungsschwimmen</a:t>
            </a:r>
            <a:endParaRPr lang="en-US" sz="2800" b="1">
              <a:ea typeface="+mn-lt"/>
              <a:cs typeface="+mn-lt"/>
            </a:endParaRPr>
          </a:p>
          <a:p>
            <a:pPr marL="0" indent="0">
              <a:lnSpc>
                <a:spcPct val="100000"/>
              </a:lnSpc>
              <a:spcBef>
                <a:spcPts val="0"/>
              </a:spcBef>
              <a:buNone/>
            </a:pPr>
            <a:r>
              <a:rPr lang="en-US" sz="2800" b="1">
                <a:ea typeface="+mn-lt"/>
                <a:cs typeface="+mn-lt"/>
              </a:rPr>
              <a:t>von Kathrin </a:t>
            </a:r>
            <a:r>
              <a:rPr lang="en-US" sz="2800" b="1" err="1">
                <a:ea typeface="+mn-lt"/>
                <a:cs typeface="+mn-lt"/>
              </a:rPr>
              <a:t>Heitz</a:t>
            </a:r>
            <a:endParaRPr lang="en-US" sz="2800">
              <a:ea typeface="+mn-lt"/>
              <a:cs typeface="+mn-lt"/>
            </a:endParaRPr>
          </a:p>
          <a:p>
            <a:pPr marL="0" indent="0">
              <a:lnSpc>
                <a:spcPct val="100000"/>
              </a:lnSpc>
              <a:spcBef>
                <a:spcPts val="0"/>
              </a:spcBef>
              <a:buNone/>
            </a:pPr>
            <a:endParaRPr lang="en-US">
              <a:ea typeface="+mn-lt"/>
              <a:cs typeface="+mn-lt"/>
            </a:endParaRPr>
          </a:p>
          <a:p>
            <a:pPr marL="285750" indent="-285750">
              <a:lnSpc>
                <a:spcPct val="100000"/>
              </a:lnSpc>
              <a:spcBef>
                <a:spcPts val="0"/>
              </a:spcBef>
              <a:buFont typeface="Arial,Sans-Serif"/>
            </a:pPr>
            <a:r>
              <a:rPr lang="en-US" b="1">
                <a:ea typeface="+mn-lt"/>
                <a:cs typeface="+mn-lt"/>
              </a:rPr>
              <a:t>WK «Basis» und «Plus Pool»</a:t>
            </a:r>
            <a:br>
              <a:rPr lang="en-US">
                <a:ea typeface="+mn-lt"/>
                <a:cs typeface="+mn-lt"/>
              </a:rPr>
            </a:br>
            <a:r>
              <a:rPr lang="en-US">
                <a:ea typeface="+mn-lt"/>
                <a:cs typeface="+mn-lt"/>
              </a:rPr>
              <a:t>Aarau,18.3. und 29.4.2023, 13.00-15.30</a:t>
            </a:r>
            <a:br>
              <a:rPr lang="en-US" b="1">
                <a:ea typeface="+mn-lt"/>
                <a:cs typeface="+mn-lt"/>
              </a:rPr>
            </a:br>
            <a:r>
              <a:rPr lang="en-US">
                <a:ea typeface="+mn-lt"/>
                <a:cs typeface="+mn-lt"/>
              </a:rPr>
              <a:t> </a:t>
            </a:r>
          </a:p>
          <a:p>
            <a:pPr marL="0" indent="0">
              <a:lnSpc>
                <a:spcPct val="100000"/>
              </a:lnSpc>
              <a:spcBef>
                <a:spcPts val="0"/>
              </a:spcBef>
              <a:buNone/>
            </a:pPr>
            <a:endParaRPr lang="en-US">
              <a:ea typeface="+mn-lt"/>
              <a:cs typeface="+mn-lt"/>
            </a:endParaRPr>
          </a:p>
          <a:p>
            <a:pPr marL="285750" indent="-285750">
              <a:lnSpc>
                <a:spcPct val="100000"/>
              </a:lnSpc>
              <a:spcBef>
                <a:spcPts val="0"/>
              </a:spcBef>
              <a:buFont typeface="Arial,Sans-Serif"/>
            </a:pPr>
            <a:r>
              <a:rPr lang="en-US" b="1">
                <a:ea typeface="+mn-lt"/>
                <a:cs typeface="+mn-lt"/>
              </a:rPr>
              <a:t>WK BLS-AED-SRC</a:t>
            </a:r>
            <a:r>
              <a:rPr lang="en-US">
                <a:ea typeface="+mn-lt"/>
                <a:cs typeface="+mn-lt"/>
              </a:rPr>
              <a:t> </a:t>
            </a:r>
          </a:p>
          <a:p>
            <a:pPr marL="0" indent="0">
              <a:lnSpc>
                <a:spcPct val="100000"/>
              </a:lnSpc>
              <a:spcBef>
                <a:spcPts val="0"/>
              </a:spcBef>
              <a:buNone/>
            </a:pPr>
            <a:r>
              <a:rPr lang="en-US">
                <a:ea typeface="+mn-lt"/>
                <a:cs typeface="+mn-lt"/>
              </a:rPr>
              <a:t>     Aarau, 18.3. und 19.4.2023, 9.00-12.00</a:t>
            </a:r>
          </a:p>
          <a:p>
            <a:pPr marL="0" indent="0">
              <a:lnSpc>
                <a:spcPct val="100000"/>
              </a:lnSpc>
              <a:spcBef>
                <a:spcPts val="0"/>
              </a:spcBef>
              <a:buNone/>
            </a:pPr>
            <a:endParaRPr lang="en-US">
              <a:ea typeface="+mn-lt"/>
              <a:cs typeface="+mn-lt"/>
            </a:endParaRPr>
          </a:p>
          <a:p>
            <a:pPr marL="285750" indent="-285750">
              <a:lnSpc>
                <a:spcPct val="100000"/>
              </a:lnSpc>
              <a:spcBef>
                <a:spcPts val="0"/>
              </a:spcBef>
              <a:buFont typeface="Arial,Sans-Serif"/>
            </a:pPr>
            <a:r>
              <a:rPr lang="en-US" b="1">
                <a:ea typeface="+mn-lt"/>
                <a:cs typeface="+mn-lt"/>
              </a:rPr>
              <a:t>Modul «See»</a:t>
            </a:r>
            <a:br>
              <a:rPr lang="en-US" b="1">
                <a:ea typeface="+mn-lt"/>
                <a:cs typeface="+mn-lt"/>
              </a:rPr>
            </a:br>
            <a:r>
              <a:rPr lang="en-US" err="1">
                <a:ea typeface="+mn-lt"/>
                <a:cs typeface="+mn-lt"/>
              </a:rPr>
              <a:t>Beinwil</a:t>
            </a:r>
            <a:r>
              <a:rPr lang="en-US">
                <a:ea typeface="+mn-lt"/>
                <a:cs typeface="+mn-lt"/>
              </a:rPr>
              <a:t> am See, 2.9.2023, 8.30-17.00</a:t>
            </a:r>
            <a:br>
              <a:rPr lang="en-US">
                <a:ea typeface="+mn-lt"/>
                <a:cs typeface="+mn-lt"/>
              </a:rPr>
            </a:br>
            <a:endParaRPr lang="en-US">
              <a:ea typeface="+mn-lt"/>
              <a:cs typeface="+mn-lt"/>
            </a:endParaRPr>
          </a:p>
          <a:p>
            <a:pPr marL="0" indent="0">
              <a:lnSpc>
                <a:spcPct val="100000"/>
              </a:lnSpc>
              <a:spcBef>
                <a:spcPts val="0"/>
              </a:spcBef>
              <a:buNone/>
            </a:pPr>
            <a:endParaRPr lang="en-US">
              <a:ea typeface="+mn-lt"/>
              <a:cs typeface="+mn-lt"/>
            </a:endParaRPr>
          </a:p>
          <a:p>
            <a:pPr marL="285750" indent="-285750">
              <a:lnSpc>
                <a:spcPct val="100000"/>
              </a:lnSpc>
              <a:spcBef>
                <a:spcPts val="0"/>
              </a:spcBef>
              <a:buFont typeface="Arial,Sans-Serif"/>
            </a:pPr>
            <a:r>
              <a:rPr lang="en-US" b="1">
                <a:ea typeface="+mn-lt"/>
                <a:cs typeface="+mn-lt"/>
              </a:rPr>
              <a:t>Modul «Basis» und «Plus Pool»</a:t>
            </a:r>
            <a:br>
              <a:rPr lang="en-US" b="1">
                <a:ea typeface="+mn-lt"/>
                <a:cs typeface="+mn-lt"/>
              </a:rPr>
            </a:br>
            <a:r>
              <a:rPr lang="en-US">
                <a:ea typeface="+mn-lt"/>
                <a:cs typeface="+mn-lt"/>
              </a:rPr>
              <a:t>Aarau, 3.6. und 28.8.2023, 8.30-17.00</a:t>
            </a:r>
            <a:br>
              <a:rPr lang="en-US">
                <a:ea typeface="+mn-lt"/>
                <a:cs typeface="+mn-lt"/>
              </a:rPr>
            </a:br>
            <a:endParaRPr lang="en-US">
              <a:ea typeface="+mn-lt"/>
              <a:cs typeface="+mn-lt"/>
            </a:endParaRPr>
          </a:p>
          <a:p>
            <a:pPr marL="0" indent="0">
              <a:buNone/>
            </a:pPr>
            <a:endParaRPr lang="de-CH" b="1"/>
          </a:p>
          <a:p>
            <a:pPr marL="0" indent="0">
              <a:buNone/>
            </a:pPr>
            <a:endParaRPr lang="de-CH" b="1"/>
          </a:p>
          <a:p>
            <a:pPr marL="0" indent="0">
              <a:buNone/>
            </a:pPr>
            <a:endParaRPr lang="en-US"/>
          </a:p>
        </p:txBody>
      </p:sp>
      <p:sp>
        <p:nvSpPr>
          <p:cNvPr id="4" name="TextBox 3">
            <a:extLst>
              <a:ext uri="{FF2B5EF4-FFF2-40B4-BE49-F238E27FC236}">
                <a16:creationId xmlns:a16="http://schemas.microsoft.com/office/drawing/2014/main" id="{D3E3454D-57F0-4B83-B81F-C86E2C9A3C5C}"/>
              </a:ext>
            </a:extLst>
          </p:cNvPr>
          <p:cNvSpPr txBox="1"/>
          <p:nvPr/>
        </p:nvSpPr>
        <p:spPr>
          <a:xfrm>
            <a:off x="6437510" y="1765392"/>
            <a:ext cx="54519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p>
        </p:txBody>
      </p:sp>
      <p:sp>
        <p:nvSpPr>
          <p:cNvPr id="5" name="TextBox 4">
            <a:extLst>
              <a:ext uri="{FF2B5EF4-FFF2-40B4-BE49-F238E27FC236}">
                <a16:creationId xmlns:a16="http://schemas.microsoft.com/office/drawing/2014/main" id="{4CE1B97C-256E-412A-990B-A6F52E226693}"/>
              </a:ext>
            </a:extLst>
          </p:cNvPr>
          <p:cNvSpPr txBox="1"/>
          <p:nvPr/>
        </p:nvSpPr>
        <p:spPr>
          <a:xfrm>
            <a:off x="6597071" y="4344443"/>
            <a:ext cx="48567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p>
        </p:txBody>
      </p:sp>
      <p:pic>
        <p:nvPicPr>
          <p:cNvPr id="6" name="Picture 6" descr="A picture containing water, surfing, outdoor, wave&#10;&#10;Description automatically generated">
            <a:extLst>
              <a:ext uri="{FF2B5EF4-FFF2-40B4-BE49-F238E27FC236}">
                <a16:creationId xmlns:a16="http://schemas.microsoft.com/office/drawing/2014/main" id="{F675FE80-E709-4632-B4FB-37691BA9AC34}"/>
              </a:ext>
            </a:extLst>
          </p:cNvPr>
          <p:cNvPicPr>
            <a:picLocks noChangeAspect="1"/>
          </p:cNvPicPr>
          <p:nvPr/>
        </p:nvPicPr>
        <p:blipFill>
          <a:blip r:embed="rId3"/>
          <a:stretch>
            <a:fillRect/>
          </a:stretch>
        </p:blipFill>
        <p:spPr>
          <a:xfrm>
            <a:off x="7355133" y="2877949"/>
            <a:ext cx="4534292" cy="3302320"/>
          </a:xfrm>
          <a:prstGeom prst="rect">
            <a:avLst/>
          </a:prstGeom>
        </p:spPr>
      </p:pic>
      <p:pic>
        <p:nvPicPr>
          <p:cNvPr id="8" name="Grafik 7">
            <a:extLst>
              <a:ext uri="{FF2B5EF4-FFF2-40B4-BE49-F238E27FC236}">
                <a16:creationId xmlns:a16="http://schemas.microsoft.com/office/drawing/2014/main" id="{8BD2323A-FA1F-4BBC-8F7E-A7832A95F6D4}"/>
              </a:ext>
            </a:extLst>
          </p:cNvPr>
          <p:cNvPicPr>
            <a:picLocks noChangeAspect="1"/>
          </p:cNvPicPr>
          <p:nvPr/>
        </p:nvPicPr>
        <p:blipFill>
          <a:blip r:embed="rId4"/>
          <a:stretch>
            <a:fillRect/>
          </a:stretch>
        </p:blipFill>
        <p:spPr>
          <a:xfrm>
            <a:off x="9802850" y="597291"/>
            <a:ext cx="2086575" cy="1223347"/>
          </a:xfrm>
          <a:prstGeom prst="rect">
            <a:avLst/>
          </a:prstGeom>
        </p:spPr>
      </p:pic>
    </p:spTree>
    <p:extLst>
      <p:ext uri="{BB962C8B-B14F-4D97-AF65-F5344CB8AC3E}">
        <p14:creationId xmlns:p14="http://schemas.microsoft.com/office/powerpoint/2010/main" val="62993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F5FE-A440-4F48-ABE5-28EF2EFAD3F5}"/>
              </a:ext>
            </a:extLst>
          </p:cNvPr>
          <p:cNvSpPr>
            <a:spLocks noGrp="1"/>
          </p:cNvSpPr>
          <p:nvPr>
            <p:ph type="title"/>
          </p:nvPr>
        </p:nvSpPr>
        <p:spPr>
          <a:xfrm>
            <a:off x="791067" y="219573"/>
            <a:ext cx="10515600" cy="1282286"/>
          </a:xfrm>
        </p:spPr>
        <p:txBody>
          <a:bodyPr anchor="b">
            <a:normAutofit/>
          </a:bodyPr>
          <a:lstStyle/>
          <a:p>
            <a:r>
              <a:rPr lang="en-US" err="1">
                <a:cs typeface="Aharoni"/>
              </a:rPr>
              <a:t>Kompetenzorientierung</a:t>
            </a:r>
            <a:endParaRPr lang="en-US"/>
          </a:p>
        </p:txBody>
      </p:sp>
      <p:sp>
        <p:nvSpPr>
          <p:cNvPr id="3" name="Content Placeholder 2">
            <a:extLst>
              <a:ext uri="{FF2B5EF4-FFF2-40B4-BE49-F238E27FC236}">
                <a16:creationId xmlns:a16="http://schemas.microsoft.com/office/drawing/2014/main" id="{CAC3C2B3-6CBC-4D07-B499-568D50599C84}"/>
              </a:ext>
            </a:extLst>
          </p:cNvPr>
          <p:cNvSpPr>
            <a:spLocks noGrp="1"/>
          </p:cNvSpPr>
          <p:nvPr>
            <p:ph idx="1"/>
          </p:nvPr>
        </p:nvSpPr>
        <p:spPr>
          <a:xfrm>
            <a:off x="879296" y="2383971"/>
            <a:ext cx="5387906" cy="3402466"/>
          </a:xfrm>
        </p:spPr>
        <p:txBody>
          <a:bodyPr vert="horz" lIns="91440" tIns="45720" rIns="91440" bIns="45720" rtlCol="0" anchor="ctr">
            <a:noAutofit/>
          </a:bodyPr>
          <a:lstStyle/>
          <a:p>
            <a:pPr>
              <a:lnSpc>
                <a:spcPct val="100000"/>
              </a:lnSpc>
            </a:pPr>
            <a:r>
              <a:rPr lang="de-CH" sz="2400" b="1">
                <a:ea typeface="+mn-lt"/>
                <a:cs typeface="+mn-lt"/>
              </a:rPr>
              <a:t>Aufgaben zu Hochsprungtechniken</a:t>
            </a:r>
            <a:r>
              <a:rPr lang="de-CH" sz="2400">
                <a:ea typeface="+mn-lt"/>
                <a:cs typeface="+mn-lt"/>
              </a:rPr>
              <a:t> Brugg, 13.5.2023, 8.30-12.00</a:t>
            </a:r>
            <a:br>
              <a:rPr lang="de-CH" sz="2400">
                <a:ea typeface="+mn-lt"/>
                <a:cs typeface="+mn-lt"/>
              </a:rPr>
            </a:br>
            <a:r>
              <a:rPr lang="de-CH" sz="2400">
                <a:ea typeface="+mn-lt"/>
                <a:cs typeface="+mn-lt"/>
              </a:rPr>
              <a:t>Katja Schönfeld</a:t>
            </a:r>
          </a:p>
          <a:p>
            <a:pPr marL="0" indent="0">
              <a:lnSpc>
                <a:spcPct val="100000"/>
              </a:lnSpc>
              <a:buNone/>
            </a:pPr>
            <a:endParaRPr lang="de-CH" sz="2400">
              <a:ea typeface="+mn-lt"/>
              <a:cs typeface="+mn-lt"/>
            </a:endParaRPr>
          </a:p>
          <a:p>
            <a:pPr marL="0" indent="0">
              <a:lnSpc>
                <a:spcPct val="100000"/>
              </a:lnSpc>
              <a:buNone/>
            </a:pPr>
            <a:endParaRPr lang="de-CH" sz="2400">
              <a:ea typeface="+mn-lt"/>
              <a:cs typeface="+mn-lt"/>
            </a:endParaRPr>
          </a:p>
          <a:p>
            <a:pPr>
              <a:lnSpc>
                <a:spcPct val="100000"/>
              </a:lnSpc>
            </a:pPr>
            <a:r>
              <a:rPr lang="de-CH" sz="2400" b="1">
                <a:ea typeface="+mn-lt"/>
                <a:cs typeface="+mn-lt"/>
              </a:rPr>
              <a:t>Praxisbegleitung: Kompetenzorientierter Sportunterricht</a:t>
            </a:r>
            <a:r>
              <a:rPr lang="de-CH" sz="2400">
                <a:ea typeface="+mn-lt"/>
                <a:cs typeface="+mn-lt"/>
              </a:rPr>
              <a:t> </a:t>
            </a:r>
            <a:br>
              <a:rPr lang="de-CH" sz="2400">
                <a:ea typeface="+mn-lt"/>
                <a:cs typeface="+mn-lt"/>
              </a:rPr>
            </a:br>
            <a:r>
              <a:rPr lang="de-CH" sz="2400">
                <a:ea typeface="+mn-lt"/>
                <a:cs typeface="+mn-lt"/>
              </a:rPr>
              <a:t>Brugg, 13.9. , 23.11.23 und 20.3., 5.6.24 Franziska Röthlisberger</a:t>
            </a:r>
          </a:p>
        </p:txBody>
      </p:sp>
      <p:pic>
        <p:nvPicPr>
          <p:cNvPr id="6" name="Grafik 4">
            <a:extLst>
              <a:ext uri="{FF2B5EF4-FFF2-40B4-BE49-F238E27FC236}">
                <a16:creationId xmlns:a16="http://schemas.microsoft.com/office/drawing/2014/main" id="{E7FB9972-63F7-4DCF-AF56-3E209C625E07}"/>
              </a:ext>
            </a:extLst>
          </p:cNvPr>
          <p:cNvPicPr>
            <a:picLocks noChangeAspect="1"/>
          </p:cNvPicPr>
          <p:nvPr/>
        </p:nvPicPr>
        <p:blipFill>
          <a:blip r:embed="rId2"/>
          <a:stretch>
            <a:fillRect/>
          </a:stretch>
        </p:blipFill>
        <p:spPr>
          <a:xfrm>
            <a:off x="9662758" y="550266"/>
            <a:ext cx="2086575" cy="1223347"/>
          </a:xfrm>
          <a:prstGeom prst="rect">
            <a:avLst/>
          </a:prstGeom>
        </p:spPr>
      </p:pic>
      <p:pic>
        <p:nvPicPr>
          <p:cNvPr id="7" name="Grafik 6" descr="Ein Bild, das Text, Himmel, Linie enthält.&#10;&#10;Automatisch generierte Beschreibung">
            <a:extLst>
              <a:ext uri="{FF2B5EF4-FFF2-40B4-BE49-F238E27FC236}">
                <a16:creationId xmlns:a16="http://schemas.microsoft.com/office/drawing/2014/main" id="{48A5A727-7609-1ADE-B852-839089AA511A}"/>
              </a:ext>
            </a:extLst>
          </p:cNvPr>
          <p:cNvPicPr>
            <a:picLocks noChangeAspect="1"/>
          </p:cNvPicPr>
          <p:nvPr/>
        </p:nvPicPr>
        <p:blipFill>
          <a:blip r:embed="rId3"/>
          <a:stretch>
            <a:fillRect/>
          </a:stretch>
        </p:blipFill>
        <p:spPr>
          <a:xfrm>
            <a:off x="5930418" y="2104306"/>
            <a:ext cx="5491078" cy="4048506"/>
          </a:xfrm>
          <a:prstGeom prst="rect">
            <a:avLst/>
          </a:prstGeom>
        </p:spPr>
      </p:pic>
    </p:spTree>
    <p:extLst>
      <p:ext uri="{BB962C8B-B14F-4D97-AF65-F5344CB8AC3E}">
        <p14:creationId xmlns:p14="http://schemas.microsoft.com/office/powerpoint/2010/main" val="1364273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002D5-59DA-4375-A108-8005A354475F}"/>
              </a:ext>
            </a:extLst>
          </p:cNvPr>
          <p:cNvSpPr>
            <a:spLocks noGrp="1"/>
          </p:cNvSpPr>
          <p:nvPr>
            <p:ph type="title"/>
          </p:nvPr>
        </p:nvSpPr>
        <p:spPr/>
        <p:txBody>
          <a:bodyPr/>
          <a:lstStyle/>
          <a:p>
            <a:r>
              <a:rPr lang="en-US" err="1">
                <a:latin typeface="Aharoni"/>
                <a:cs typeface="Angsana New"/>
              </a:rPr>
              <a:t>Individualsportarten</a:t>
            </a:r>
            <a:r>
              <a:rPr lang="en-US">
                <a:latin typeface="Aharoni"/>
                <a:cs typeface="Angsana New"/>
              </a:rPr>
              <a:t> 1</a:t>
            </a:r>
            <a:endParaRPr lang="en-US"/>
          </a:p>
        </p:txBody>
      </p:sp>
      <p:sp>
        <p:nvSpPr>
          <p:cNvPr id="3" name="Content Placeholder 2">
            <a:extLst>
              <a:ext uri="{FF2B5EF4-FFF2-40B4-BE49-F238E27FC236}">
                <a16:creationId xmlns:a16="http://schemas.microsoft.com/office/drawing/2014/main" id="{65B269D4-D948-4583-986F-D42FF1CA2EF0}"/>
              </a:ext>
            </a:extLst>
          </p:cNvPr>
          <p:cNvSpPr>
            <a:spLocks noGrp="1"/>
          </p:cNvSpPr>
          <p:nvPr>
            <p:ph idx="1"/>
          </p:nvPr>
        </p:nvSpPr>
        <p:spPr>
          <a:xfrm>
            <a:off x="838200" y="1885255"/>
            <a:ext cx="6410812" cy="4681050"/>
          </a:xfrm>
        </p:spPr>
        <p:txBody>
          <a:bodyPr vert="horz" lIns="91440" tIns="45720" rIns="91440" bIns="45720" rtlCol="0" anchor="t">
            <a:normAutofit/>
          </a:bodyPr>
          <a:lstStyle/>
          <a:p>
            <a:pPr marL="0" indent="0">
              <a:buNone/>
            </a:pPr>
            <a:endParaRPr lang="de-CH">
              <a:ea typeface="+mn-lt"/>
              <a:cs typeface="+mn-lt"/>
            </a:endParaRPr>
          </a:p>
          <a:p>
            <a:r>
              <a:rPr lang="de-CH" sz="2400" b="1">
                <a:ea typeface="+mn-lt"/>
                <a:cs typeface="+mn-lt"/>
              </a:rPr>
              <a:t>Trampolin anwenden</a:t>
            </a:r>
            <a:br>
              <a:rPr lang="de-CH" sz="2400">
                <a:ea typeface="+mn-lt"/>
                <a:cs typeface="+mn-lt"/>
              </a:rPr>
            </a:br>
            <a:r>
              <a:rPr lang="de-CH" sz="2400">
                <a:ea typeface="+mn-lt"/>
                <a:cs typeface="+mn-lt"/>
              </a:rPr>
              <a:t>Brugg, 12.9., 13.9. und 19.9., 20.9.23</a:t>
            </a:r>
          </a:p>
          <a:p>
            <a:pPr marL="0" indent="0">
              <a:buNone/>
            </a:pPr>
            <a:r>
              <a:rPr lang="de-CH" sz="2400">
                <a:ea typeface="+mn-lt"/>
                <a:cs typeface="+mn-lt"/>
              </a:rPr>
              <a:t>   René Plüss</a:t>
            </a:r>
            <a:endParaRPr lang="de-CH" sz="2400"/>
          </a:p>
        </p:txBody>
      </p:sp>
      <p:pic>
        <p:nvPicPr>
          <p:cNvPr id="7" name="Grafik 6">
            <a:extLst>
              <a:ext uri="{FF2B5EF4-FFF2-40B4-BE49-F238E27FC236}">
                <a16:creationId xmlns:a16="http://schemas.microsoft.com/office/drawing/2014/main" id="{D0EFAA23-950B-4426-9A01-DA88AB4A9179}"/>
              </a:ext>
            </a:extLst>
          </p:cNvPr>
          <p:cNvPicPr>
            <a:picLocks noChangeAspect="1"/>
          </p:cNvPicPr>
          <p:nvPr/>
        </p:nvPicPr>
        <p:blipFill>
          <a:blip r:embed="rId2"/>
          <a:stretch>
            <a:fillRect/>
          </a:stretch>
        </p:blipFill>
        <p:spPr>
          <a:xfrm>
            <a:off x="838200" y="5062459"/>
            <a:ext cx="2086575" cy="1223347"/>
          </a:xfrm>
          <a:prstGeom prst="rect">
            <a:avLst/>
          </a:prstGeom>
        </p:spPr>
      </p:pic>
      <p:pic>
        <p:nvPicPr>
          <p:cNvPr id="8" name="Grafik 7" descr="Ein Bild, das blau enthält.&#10;&#10;Automatisch generierte Beschreibung">
            <a:extLst>
              <a:ext uri="{FF2B5EF4-FFF2-40B4-BE49-F238E27FC236}">
                <a16:creationId xmlns:a16="http://schemas.microsoft.com/office/drawing/2014/main" id="{4312B1D2-8830-3923-B0DA-F93E9FDB1569}"/>
              </a:ext>
            </a:extLst>
          </p:cNvPr>
          <p:cNvPicPr>
            <a:picLocks noChangeAspect="1"/>
          </p:cNvPicPr>
          <p:nvPr/>
        </p:nvPicPr>
        <p:blipFill>
          <a:blip r:embed="rId3"/>
          <a:stretch>
            <a:fillRect/>
          </a:stretch>
        </p:blipFill>
        <p:spPr>
          <a:xfrm>
            <a:off x="6816125" y="2387568"/>
            <a:ext cx="4247464" cy="2793079"/>
          </a:xfrm>
          <a:prstGeom prst="rect">
            <a:avLst/>
          </a:prstGeom>
        </p:spPr>
      </p:pic>
    </p:spTree>
    <p:extLst>
      <p:ext uri="{BB962C8B-B14F-4D97-AF65-F5344CB8AC3E}">
        <p14:creationId xmlns:p14="http://schemas.microsoft.com/office/powerpoint/2010/main" val="2361330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002D5-59DA-4375-A108-8005A354475F}"/>
              </a:ext>
            </a:extLst>
          </p:cNvPr>
          <p:cNvSpPr>
            <a:spLocks noGrp="1"/>
          </p:cNvSpPr>
          <p:nvPr>
            <p:ph type="title"/>
          </p:nvPr>
        </p:nvSpPr>
        <p:spPr/>
        <p:txBody>
          <a:bodyPr/>
          <a:lstStyle/>
          <a:p>
            <a:r>
              <a:rPr lang="en-US" err="1">
                <a:latin typeface="Aharoni"/>
                <a:cs typeface="Angsana New"/>
              </a:rPr>
              <a:t>Individualsportarten</a:t>
            </a:r>
            <a:r>
              <a:rPr lang="en-US">
                <a:latin typeface="Aharoni"/>
                <a:cs typeface="Angsana New"/>
              </a:rPr>
              <a:t> 2</a:t>
            </a:r>
            <a:endParaRPr lang="en-US"/>
          </a:p>
        </p:txBody>
      </p:sp>
      <p:sp>
        <p:nvSpPr>
          <p:cNvPr id="3" name="Content Placeholder 2">
            <a:extLst>
              <a:ext uri="{FF2B5EF4-FFF2-40B4-BE49-F238E27FC236}">
                <a16:creationId xmlns:a16="http://schemas.microsoft.com/office/drawing/2014/main" id="{65B269D4-D948-4583-986F-D42FF1CA2EF0}"/>
              </a:ext>
            </a:extLst>
          </p:cNvPr>
          <p:cNvSpPr>
            <a:spLocks noGrp="1"/>
          </p:cNvSpPr>
          <p:nvPr>
            <p:ph idx="1"/>
          </p:nvPr>
        </p:nvSpPr>
        <p:spPr>
          <a:xfrm>
            <a:off x="838200" y="1885255"/>
            <a:ext cx="6410812" cy="4681050"/>
          </a:xfrm>
        </p:spPr>
        <p:txBody>
          <a:bodyPr vert="horz" lIns="91440" tIns="45720" rIns="91440" bIns="45720" rtlCol="0" anchor="t">
            <a:normAutofit/>
          </a:bodyPr>
          <a:lstStyle/>
          <a:p>
            <a:r>
              <a:rPr lang="de-CH" sz="2400" b="1">
                <a:ea typeface="+mn-lt"/>
                <a:cs typeface="+mn-lt"/>
              </a:rPr>
              <a:t>Ninja Warrior – Ideen für den Zyklus 3</a:t>
            </a:r>
            <a:r>
              <a:rPr lang="de-CH" sz="2400">
                <a:ea typeface="+mn-lt"/>
                <a:cs typeface="+mn-lt"/>
              </a:rPr>
              <a:t>  </a:t>
            </a:r>
            <a:br>
              <a:rPr lang="de-CH" sz="2400">
                <a:ea typeface="+mn-lt"/>
                <a:cs typeface="+mn-lt"/>
              </a:rPr>
            </a:br>
            <a:r>
              <a:rPr lang="de-CH" sz="2400">
                <a:ea typeface="+mn-lt"/>
                <a:cs typeface="+mn-lt"/>
              </a:rPr>
              <a:t>Brugg, 27.9.23, 14.15-17.45, Patrik Frei</a:t>
            </a:r>
          </a:p>
          <a:p>
            <a:pPr marL="0" indent="0">
              <a:buNone/>
            </a:pPr>
            <a:endParaRPr lang="de-CH" sz="2400">
              <a:ea typeface="+mn-lt"/>
              <a:cs typeface="+mn-lt"/>
            </a:endParaRPr>
          </a:p>
          <a:p>
            <a:r>
              <a:rPr lang="de-CH" sz="2400" b="1">
                <a:ea typeface="+mn-lt"/>
                <a:cs typeface="+mn-lt"/>
              </a:rPr>
              <a:t>Rollen und Fahren auf dem </a:t>
            </a:r>
            <a:r>
              <a:rPr lang="de-CH" sz="2400" b="1" err="1">
                <a:ea typeface="+mn-lt"/>
                <a:cs typeface="+mn-lt"/>
              </a:rPr>
              <a:t>Punptrack</a:t>
            </a:r>
            <a:br>
              <a:rPr lang="de-CH" sz="2400">
                <a:ea typeface="+mn-lt"/>
                <a:cs typeface="+mn-lt"/>
              </a:rPr>
            </a:br>
            <a:r>
              <a:rPr lang="de-CH" sz="2400">
                <a:ea typeface="+mn-lt"/>
                <a:cs typeface="+mn-lt"/>
              </a:rPr>
              <a:t>Brugg, 3.6.23, 8.30-12.00, Thomas Pierer</a:t>
            </a:r>
            <a:endParaRPr lang="de-CH" sz="2400"/>
          </a:p>
        </p:txBody>
      </p:sp>
      <p:pic>
        <p:nvPicPr>
          <p:cNvPr id="7" name="Grafik 6">
            <a:extLst>
              <a:ext uri="{FF2B5EF4-FFF2-40B4-BE49-F238E27FC236}">
                <a16:creationId xmlns:a16="http://schemas.microsoft.com/office/drawing/2014/main" id="{D0EFAA23-950B-4426-9A01-DA88AB4A9179}"/>
              </a:ext>
            </a:extLst>
          </p:cNvPr>
          <p:cNvPicPr>
            <a:picLocks noChangeAspect="1"/>
          </p:cNvPicPr>
          <p:nvPr/>
        </p:nvPicPr>
        <p:blipFill>
          <a:blip r:embed="rId2"/>
          <a:stretch>
            <a:fillRect/>
          </a:stretch>
        </p:blipFill>
        <p:spPr>
          <a:xfrm>
            <a:off x="9125711" y="5269528"/>
            <a:ext cx="2086575" cy="1223347"/>
          </a:xfrm>
          <a:prstGeom prst="rect">
            <a:avLst/>
          </a:prstGeom>
        </p:spPr>
      </p:pic>
      <p:pic>
        <p:nvPicPr>
          <p:cNvPr id="8" name="Grafik 7">
            <a:extLst>
              <a:ext uri="{FF2B5EF4-FFF2-40B4-BE49-F238E27FC236}">
                <a16:creationId xmlns:a16="http://schemas.microsoft.com/office/drawing/2014/main" id="{47C3BDBC-7370-A1B9-E0B7-D9B557B7C26B}"/>
              </a:ext>
            </a:extLst>
          </p:cNvPr>
          <p:cNvPicPr>
            <a:picLocks noChangeAspect="1"/>
          </p:cNvPicPr>
          <p:nvPr/>
        </p:nvPicPr>
        <p:blipFill>
          <a:blip r:embed="rId3"/>
          <a:stretch>
            <a:fillRect/>
          </a:stretch>
        </p:blipFill>
        <p:spPr>
          <a:xfrm>
            <a:off x="8501743" y="841427"/>
            <a:ext cx="2710543" cy="4101169"/>
          </a:xfrm>
          <a:prstGeom prst="rect">
            <a:avLst/>
          </a:prstGeom>
        </p:spPr>
      </p:pic>
      <p:pic>
        <p:nvPicPr>
          <p:cNvPr id="10" name="Grafik 9" descr="Ein Bild, das draußen, Himmel, Boden, Baum enthält.&#10;&#10;Automatisch generierte Beschreibung">
            <a:extLst>
              <a:ext uri="{FF2B5EF4-FFF2-40B4-BE49-F238E27FC236}">
                <a16:creationId xmlns:a16="http://schemas.microsoft.com/office/drawing/2014/main" id="{A2D0E5E4-0A82-5D97-3C13-4FBECA12CB35}"/>
              </a:ext>
            </a:extLst>
          </p:cNvPr>
          <p:cNvPicPr>
            <a:picLocks noChangeAspect="1"/>
          </p:cNvPicPr>
          <p:nvPr/>
        </p:nvPicPr>
        <p:blipFill>
          <a:blip r:embed="rId4"/>
          <a:stretch>
            <a:fillRect/>
          </a:stretch>
        </p:blipFill>
        <p:spPr>
          <a:xfrm>
            <a:off x="1171229" y="4332591"/>
            <a:ext cx="3389886" cy="2160283"/>
          </a:xfrm>
          <a:prstGeom prst="rect">
            <a:avLst/>
          </a:prstGeom>
        </p:spPr>
      </p:pic>
    </p:spTree>
    <p:extLst>
      <p:ext uri="{BB962C8B-B14F-4D97-AF65-F5344CB8AC3E}">
        <p14:creationId xmlns:p14="http://schemas.microsoft.com/office/powerpoint/2010/main" val="3537189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002D5-59DA-4375-A108-8005A354475F}"/>
              </a:ext>
            </a:extLst>
          </p:cNvPr>
          <p:cNvSpPr>
            <a:spLocks noGrp="1"/>
          </p:cNvSpPr>
          <p:nvPr>
            <p:ph type="title"/>
          </p:nvPr>
        </p:nvSpPr>
        <p:spPr/>
        <p:txBody>
          <a:bodyPr/>
          <a:lstStyle/>
          <a:p>
            <a:r>
              <a:rPr lang="en-US" err="1">
                <a:latin typeface="Aharoni"/>
                <a:cs typeface="Angsana New"/>
              </a:rPr>
              <a:t>Tanzen</a:t>
            </a:r>
            <a:endParaRPr lang="en-US"/>
          </a:p>
        </p:txBody>
      </p:sp>
      <p:sp>
        <p:nvSpPr>
          <p:cNvPr id="3" name="Content Placeholder 2">
            <a:extLst>
              <a:ext uri="{FF2B5EF4-FFF2-40B4-BE49-F238E27FC236}">
                <a16:creationId xmlns:a16="http://schemas.microsoft.com/office/drawing/2014/main" id="{65B269D4-D948-4583-986F-D42FF1CA2EF0}"/>
              </a:ext>
            </a:extLst>
          </p:cNvPr>
          <p:cNvSpPr>
            <a:spLocks noGrp="1"/>
          </p:cNvSpPr>
          <p:nvPr>
            <p:ph idx="1"/>
          </p:nvPr>
        </p:nvSpPr>
        <p:spPr>
          <a:xfrm>
            <a:off x="838200" y="1885255"/>
            <a:ext cx="6410812" cy="4681050"/>
          </a:xfrm>
        </p:spPr>
        <p:txBody>
          <a:bodyPr vert="horz" lIns="91440" tIns="45720" rIns="91440" bIns="45720" rtlCol="0" anchor="t">
            <a:normAutofit/>
          </a:bodyPr>
          <a:lstStyle/>
          <a:p>
            <a:r>
              <a:rPr lang="de-CH" sz="2400" b="1" err="1">
                <a:ea typeface="+mn-lt"/>
                <a:cs typeface="+mn-lt"/>
              </a:rPr>
              <a:t>HipHop</a:t>
            </a:r>
            <a:r>
              <a:rPr lang="de-CH" sz="2400" b="1">
                <a:ea typeface="+mn-lt"/>
                <a:cs typeface="+mn-lt"/>
              </a:rPr>
              <a:t> / Streetdance</a:t>
            </a:r>
            <a:br>
              <a:rPr lang="de-CH" sz="2400">
                <a:ea typeface="+mn-lt"/>
                <a:cs typeface="+mn-lt"/>
              </a:rPr>
            </a:br>
            <a:r>
              <a:rPr lang="de-CH" sz="2400">
                <a:ea typeface="+mn-lt"/>
                <a:cs typeface="+mn-lt"/>
              </a:rPr>
              <a:t>Wettingen, 6.11., 13.11. und 20.11.23, 18.30-20.00, Cécile Gmünder</a:t>
            </a:r>
          </a:p>
        </p:txBody>
      </p:sp>
      <p:pic>
        <p:nvPicPr>
          <p:cNvPr id="7" name="Grafik 6">
            <a:extLst>
              <a:ext uri="{FF2B5EF4-FFF2-40B4-BE49-F238E27FC236}">
                <a16:creationId xmlns:a16="http://schemas.microsoft.com/office/drawing/2014/main" id="{D0EFAA23-950B-4426-9A01-DA88AB4A9179}"/>
              </a:ext>
            </a:extLst>
          </p:cNvPr>
          <p:cNvPicPr>
            <a:picLocks noChangeAspect="1"/>
          </p:cNvPicPr>
          <p:nvPr/>
        </p:nvPicPr>
        <p:blipFill>
          <a:blip r:embed="rId2"/>
          <a:stretch>
            <a:fillRect/>
          </a:stretch>
        </p:blipFill>
        <p:spPr>
          <a:xfrm>
            <a:off x="8846783" y="1027906"/>
            <a:ext cx="2086575" cy="1223347"/>
          </a:xfrm>
          <a:prstGeom prst="rect">
            <a:avLst/>
          </a:prstGeom>
        </p:spPr>
      </p:pic>
      <p:pic>
        <p:nvPicPr>
          <p:cNvPr id="4" name="Bild 1">
            <a:extLst>
              <a:ext uri="{FF2B5EF4-FFF2-40B4-BE49-F238E27FC236}">
                <a16:creationId xmlns:a16="http://schemas.microsoft.com/office/drawing/2014/main" id="{5940F93A-8955-9481-D725-6469F504B9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9425" y="3308889"/>
            <a:ext cx="7723933" cy="3183986"/>
          </a:xfrm>
          <a:prstGeom prst="rect">
            <a:avLst/>
          </a:prstGeom>
          <a:noFill/>
          <a:ln>
            <a:noFill/>
          </a:ln>
        </p:spPr>
      </p:pic>
    </p:spTree>
    <p:extLst>
      <p:ext uri="{BB962C8B-B14F-4D97-AF65-F5344CB8AC3E}">
        <p14:creationId xmlns:p14="http://schemas.microsoft.com/office/powerpoint/2010/main" val="157376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72439-6A2E-4EB7-9EF5-71A0A304C46A}"/>
              </a:ext>
            </a:extLst>
          </p:cNvPr>
          <p:cNvSpPr>
            <a:spLocks noGrp="1"/>
          </p:cNvSpPr>
          <p:nvPr>
            <p:ph type="title"/>
          </p:nvPr>
        </p:nvSpPr>
        <p:spPr>
          <a:xfrm>
            <a:off x="793704" y="53651"/>
            <a:ext cx="10515600" cy="1325563"/>
          </a:xfrm>
        </p:spPr>
        <p:txBody>
          <a:bodyPr/>
          <a:lstStyle/>
          <a:p>
            <a:r>
              <a:rPr lang="en-US">
                <a:latin typeface="Aharoni"/>
                <a:cs typeface="Angsana New"/>
              </a:rPr>
              <a:t>Spielsportangebote</a:t>
            </a:r>
            <a:endParaRPr lang="en-US"/>
          </a:p>
        </p:txBody>
      </p:sp>
      <p:sp>
        <p:nvSpPr>
          <p:cNvPr id="3" name="Content Placeholder 2">
            <a:extLst>
              <a:ext uri="{FF2B5EF4-FFF2-40B4-BE49-F238E27FC236}">
                <a16:creationId xmlns:a16="http://schemas.microsoft.com/office/drawing/2014/main" id="{0AB0B4D0-6314-4022-9C23-E3BACB16E0E7}"/>
              </a:ext>
            </a:extLst>
          </p:cNvPr>
          <p:cNvSpPr>
            <a:spLocks noGrp="1"/>
          </p:cNvSpPr>
          <p:nvPr>
            <p:ph idx="1"/>
          </p:nvPr>
        </p:nvSpPr>
        <p:spPr>
          <a:xfrm>
            <a:off x="860448" y="1507035"/>
            <a:ext cx="5732243" cy="5137138"/>
          </a:xfrm>
        </p:spPr>
        <p:txBody>
          <a:bodyPr vert="horz" lIns="91440" tIns="45720" rIns="91440" bIns="45720" rtlCol="0" anchor="t">
            <a:normAutofit/>
          </a:bodyPr>
          <a:lstStyle/>
          <a:p>
            <a:r>
              <a:rPr lang="en-US" b="1">
                <a:ea typeface="+mn-lt"/>
                <a:cs typeface="+mn-lt"/>
              </a:rPr>
              <a:t>Auf dem </a:t>
            </a:r>
            <a:r>
              <a:rPr lang="en-US" b="1" err="1">
                <a:ea typeface="+mn-lt"/>
                <a:cs typeface="+mn-lt"/>
              </a:rPr>
              <a:t>Eis</a:t>
            </a:r>
            <a:r>
              <a:rPr lang="en-US" b="1">
                <a:ea typeface="+mn-lt"/>
                <a:cs typeface="+mn-lt"/>
              </a:rPr>
              <a:t> </a:t>
            </a:r>
            <a:r>
              <a:rPr lang="en-US" b="1" err="1">
                <a:ea typeface="+mn-lt"/>
                <a:cs typeface="+mn-lt"/>
              </a:rPr>
              <a:t>mit</a:t>
            </a:r>
            <a:r>
              <a:rPr lang="en-US" b="1">
                <a:ea typeface="+mn-lt"/>
                <a:cs typeface="+mn-lt"/>
              </a:rPr>
              <a:t> Stock und Puck </a:t>
            </a:r>
            <a:r>
              <a:rPr lang="de-CH">
                <a:ea typeface="+mn-lt"/>
                <a:cs typeface="+mn-lt"/>
              </a:rPr>
              <a:t> </a:t>
            </a:r>
            <a:br>
              <a:rPr lang="de-CH">
                <a:ea typeface="+mn-lt"/>
                <a:cs typeface="+mn-lt"/>
              </a:rPr>
            </a:br>
            <a:r>
              <a:rPr lang="de-CH">
                <a:ea typeface="+mn-lt"/>
                <a:cs typeface="+mn-lt"/>
              </a:rPr>
              <a:t>Aarau, 1.9.23, 16.00-18.00, Matthias Plüss</a:t>
            </a:r>
            <a:br>
              <a:rPr lang="de-CH">
                <a:ea typeface="+mn-lt"/>
                <a:cs typeface="+mn-lt"/>
              </a:rPr>
            </a:br>
            <a:endParaRPr lang="de-CH">
              <a:ea typeface="+mn-lt"/>
              <a:cs typeface="+mn-lt"/>
            </a:endParaRPr>
          </a:p>
          <a:p>
            <a:r>
              <a:rPr lang="en-US" b="1">
                <a:ea typeface="+mn-lt"/>
                <a:cs typeface="+mn-lt"/>
              </a:rPr>
              <a:t>Beach Soccer </a:t>
            </a:r>
            <a:r>
              <a:rPr lang="en-US" b="1" err="1">
                <a:ea typeface="+mn-lt"/>
                <a:cs typeface="+mn-lt"/>
              </a:rPr>
              <a:t>Kurs</a:t>
            </a:r>
            <a:br>
              <a:rPr lang="en-US" b="1">
                <a:ea typeface="+mn-lt"/>
                <a:cs typeface="+mn-lt"/>
              </a:rPr>
            </a:br>
            <a:r>
              <a:rPr lang="en-US">
                <a:ea typeface="+mn-lt"/>
                <a:cs typeface="+mn-lt"/>
              </a:rPr>
              <a:t>Aarau, 9.5., 16.5., 23.5.23, 17.00-19.00 Angelo </a:t>
            </a:r>
            <a:r>
              <a:rPr lang="en-US" err="1">
                <a:ea typeface="+mn-lt"/>
                <a:cs typeface="+mn-lt"/>
              </a:rPr>
              <a:t>Schirinzi</a:t>
            </a:r>
            <a:endParaRPr lang="en-US">
              <a:ea typeface="+mn-lt"/>
              <a:cs typeface="+mn-lt"/>
            </a:endParaRPr>
          </a:p>
          <a:p>
            <a:pPr marL="0" indent="0">
              <a:buNone/>
            </a:pPr>
            <a:endParaRPr lang="en-US">
              <a:ea typeface="+mn-lt"/>
              <a:cs typeface="+mn-lt"/>
            </a:endParaRPr>
          </a:p>
          <a:p>
            <a:r>
              <a:rPr lang="en-US" b="1" err="1">
                <a:ea typeface="+mn-lt"/>
                <a:cs typeface="+mn-lt"/>
              </a:rPr>
              <a:t>Roundnet</a:t>
            </a:r>
            <a:r>
              <a:rPr lang="en-US" b="1">
                <a:ea typeface="+mn-lt"/>
                <a:cs typeface="+mn-lt"/>
              </a:rPr>
              <a:t> / </a:t>
            </a:r>
            <a:r>
              <a:rPr lang="en-US" b="1" err="1">
                <a:ea typeface="+mn-lt"/>
                <a:cs typeface="+mn-lt"/>
              </a:rPr>
              <a:t>Spikeball</a:t>
            </a:r>
            <a:br>
              <a:rPr lang="en-US" b="1">
                <a:ea typeface="+mn-lt"/>
                <a:cs typeface="+mn-lt"/>
              </a:rPr>
            </a:br>
            <a:r>
              <a:rPr lang="en-US"/>
              <a:t>Solothurn, </a:t>
            </a:r>
            <a:r>
              <a:rPr lang="en-US">
                <a:ea typeface="+mn-lt"/>
                <a:cs typeface="+mn-lt"/>
              </a:rPr>
              <a:t>16.9.23, </a:t>
            </a:r>
            <a:r>
              <a:rPr lang="en-US"/>
              <a:t>13.30-17.00,              Ramon Felix und Stefan Müller</a:t>
            </a:r>
          </a:p>
          <a:p>
            <a:endParaRPr lang="en-US"/>
          </a:p>
        </p:txBody>
      </p:sp>
      <p:pic>
        <p:nvPicPr>
          <p:cNvPr id="6" name="Grafik 5">
            <a:extLst>
              <a:ext uri="{FF2B5EF4-FFF2-40B4-BE49-F238E27FC236}">
                <a16:creationId xmlns:a16="http://schemas.microsoft.com/office/drawing/2014/main" id="{49378C22-A02D-48D0-9C8F-62C12F168F28}"/>
              </a:ext>
            </a:extLst>
          </p:cNvPr>
          <p:cNvPicPr>
            <a:picLocks noChangeAspect="1"/>
          </p:cNvPicPr>
          <p:nvPr/>
        </p:nvPicPr>
        <p:blipFill>
          <a:blip r:embed="rId2"/>
          <a:stretch>
            <a:fillRect/>
          </a:stretch>
        </p:blipFill>
        <p:spPr>
          <a:xfrm>
            <a:off x="860448" y="5634653"/>
            <a:ext cx="2086575" cy="1223347"/>
          </a:xfrm>
          <a:prstGeom prst="rect">
            <a:avLst/>
          </a:prstGeom>
        </p:spPr>
      </p:pic>
      <p:pic>
        <p:nvPicPr>
          <p:cNvPr id="8" name="Grafik 7" descr="Ein Bild, das Eishockey, Skifahren, Person, Gebäude enthält.&#10;&#10;Automatisch generierte Beschreibung">
            <a:extLst>
              <a:ext uri="{FF2B5EF4-FFF2-40B4-BE49-F238E27FC236}">
                <a16:creationId xmlns:a16="http://schemas.microsoft.com/office/drawing/2014/main" id="{57B1AA63-C6EB-F35F-39F8-22F71CB78327}"/>
              </a:ext>
            </a:extLst>
          </p:cNvPr>
          <p:cNvPicPr>
            <a:picLocks noChangeAspect="1"/>
          </p:cNvPicPr>
          <p:nvPr/>
        </p:nvPicPr>
        <p:blipFill>
          <a:blip r:embed="rId3"/>
          <a:stretch>
            <a:fillRect/>
          </a:stretch>
        </p:blipFill>
        <p:spPr>
          <a:xfrm>
            <a:off x="7986744" y="169304"/>
            <a:ext cx="2903551" cy="2100943"/>
          </a:xfrm>
          <a:prstGeom prst="rect">
            <a:avLst/>
          </a:prstGeom>
        </p:spPr>
      </p:pic>
      <p:pic>
        <p:nvPicPr>
          <p:cNvPr id="10" name="Grafik 9" descr="Ein Bild, das Boden, draußen, Strand, Person enthält.&#10;&#10;Automatisch generierte Beschreibung">
            <a:extLst>
              <a:ext uri="{FF2B5EF4-FFF2-40B4-BE49-F238E27FC236}">
                <a16:creationId xmlns:a16="http://schemas.microsoft.com/office/drawing/2014/main" id="{57FA3EED-2BAF-495A-4600-B46D503E9566}"/>
              </a:ext>
            </a:extLst>
          </p:cNvPr>
          <p:cNvPicPr>
            <a:picLocks noChangeAspect="1"/>
          </p:cNvPicPr>
          <p:nvPr/>
        </p:nvPicPr>
        <p:blipFill>
          <a:blip r:embed="rId4"/>
          <a:stretch>
            <a:fillRect/>
          </a:stretch>
        </p:blipFill>
        <p:spPr>
          <a:xfrm>
            <a:off x="5956218" y="2355392"/>
            <a:ext cx="2667000" cy="2273300"/>
          </a:xfrm>
          <a:prstGeom prst="rect">
            <a:avLst/>
          </a:prstGeom>
        </p:spPr>
      </p:pic>
      <p:pic>
        <p:nvPicPr>
          <p:cNvPr id="12" name="Grafik 11" descr="Ein Bild, das Gras, Himmel, draußen, Frisbee enthält.&#10;&#10;Automatisch generierte Beschreibung">
            <a:extLst>
              <a:ext uri="{FF2B5EF4-FFF2-40B4-BE49-F238E27FC236}">
                <a16:creationId xmlns:a16="http://schemas.microsoft.com/office/drawing/2014/main" id="{48E46CB1-7C3E-17A7-5FB0-0EBCB1B31651}"/>
              </a:ext>
            </a:extLst>
          </p:cNvPr>
          <p:cNvPicPr>
            <a:picLocks noChangeAspect="1"/>
          </p:cNvPicPr>
          <p:nvPr/>
        </p:nvPicPr>
        <p:blipFill>
          <a:blip r:embed="rId5"/>
          <a:stretch>
            <a:fillRect/>
          </a:stretch>
        </p:blipFill>
        <p:spPr>
          <a:xfrm>
            <a:off x="5127171" y="4713837"/>
            <a:ext cx="5215624" cy="2006009"/>
          </a:xfrm>
          <a:prstGeom prst="rect">
            <a:avLst/>
          </a:prstGeom>
        </p:spPr>
      </p:pic>
    </p:spTree>
    <p:extLst>
      <p:ext uri="{BB962C8B-B14F-4D97-AF65-F5344CB8AC3E}">
        <p14:creationId xmlns:p14="http://schemas.microsoft.com/office/powerpoint/2010/main" val="1460535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28B5-0F49-4242-89DD-E81BB367CFBF}"/>
              </a:ext>
            </a:extLst>
          </p:cNvPr>
          <p:cNvSpPr>
            <a:spLocks noGrp="1"/>
          </p:cNvSpPr>
          <p:nvPr>
            <p:ph type="title"/>
          </p:nvPr>
        </p:nvSpPr>
        <p:spPr/>
        <p:txBody>
          <a:bodyPr/>
          <a:lstStyle/>
          <a:p>
            <a:r>
              <a:rPr lang="en-US">
                <a:latin typeface="Aharoni"/>
                <a:cs typeface="Angsana New"/>
              </a:rPr>
              <a:t>J+S Angebote</a:t>
            </a:r>
            <a:endParaRPr lang="en-US"/>
          </a:p>
        </p:txBody>
      </p:sp>
      <p:sp>
        <p:nvSpPr>
          <p:cNvPr id="3" name="Content Placeholder 2">
            <a:extLst>
              <a:ext uri="{FF2B5EF4-FFF2-40B4-BE49-F238E27FC236}">
                <a16:creationId xmlns:a16="http://schemas.microsoft.com/office/drawing/2014/main" id="{C5F4103C-A193-4200-A8C9-AEC4F957306C}"/>
              </a:ext>
            </a:extLst>
          </p:cNvPr>
          <p:cNvSpPr>
            <a:spLocks noGrp="1"/>
          </p:cNvSpPr>
          <p:nvPr>
            <p:ph idx="1"/>
          </p:nvPr>
        </p:nvSpPr>
        <p:spPr>
          <a:xfrm>
            <a:off x="838200" y="1909453"/>
            <a:ext cx="6996260" cy="4801694"/>
          </a:xfrm>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r>
              <a:rPr lang="en-US" sz="2400" b="1" err="1">
                <a:ea typeface="+mn-lt"/>
                <a:cs typeface="+mn-lt"/>
              </a:rPr>
              <a:t>Weiterbildung</a:t>
            </a:r>
            <a:r>
              <a:rPr lang="en-US" sz="2400" b="1">
                <a:ea typeface="+mn-lt"/>
                <a:cs typeface="+mn-lt"/>
              </a:rPr>
              <a:t> </a:t>
            </a:r>
            <a:r>
              <a:rPr lang="en-US" sz="2400" b="1" err="1">
                <a:ea typeface="+mn-lt"/>
                <a:cs typeface="+mn-lt"/>
              </a:rPr>
              <a:t>für</a:t>
            </a:r>
            <a:r>
              <a:rPr lang="en-US" sz="2400" b="1">
                <a:ea typeface="+mn-lt"/>
                <a:cs typeface="+mn-lt"/>
              </a:rPr>
              <a:t> J+S-</a:t>
            </a:r>
            <a:r>
              <a:rPr lang="en-US" sz="2400" b="1" err="1">
                <a:ea typeface="+mn-lt"/>
                <a:cs typeface="+mn-lt"/>
              </a:rPr>
              <a:t>Schulsport</a:t>
            </a:r>
            <a:r>
              <a:rPr lang="en-US" sz="2400" b="1">
                <a:ea typeface="+mn-lt"/>
                <a:cs typeface="+mn-lt"/>
              </a:rPr>
              <a:t>-</a:t>
            </a:r>
            <a:r>
              <a:rPr lang="en-US" sz="2400" b="1" err="1">
                <a:ea typeface="+mn-lt"/>
                <a:cs typeface="+mn-lt"/>
              </a:rPr>
              <a:t>Leitende</a:t>
            </a:r>
            <a:endParaRPr lang="en-US" sz="2400" b="1">
              <a:ea typeface="+mn-lt"/>
              <a:cs typeface="+mn-lt"/>
            </a:endParaRPr>
          </a:p>
          <a:p>
            <a:pPr marL="0" indent="0">
              <a:lnSpc>
                <a:spcPct val="100000"/>
              </a:lnSpc>
              <a:spcBef>
                <a:spcPts val="0"/>
              </a:spcBef>
              <a:buNone/>
            </a:pPr>
            <a:r>
              <a:rPr lang="en-US" sz="2400" err="1">
                <a:ea typeface="+mn-lt"/>
                <a:cs typeface="+mn-lt"/>
              </a:rPr>
              <a:t>GoEasy</a:t>
            </a:r>
            <a:r>
              <a:rPr lang="en-US" sz="2400">
                <a:ea typeface="+mn-lt"/>
                <a:cs typeface="+mn-lt"/>
              </a:rPr>
              <a:t>, </a:t>
            </a:r>
            <a:r>
              <a:rPr lang="en-US" sz="2400" err="1">
                <a:ea typeface="+mn-lt"/>
                <a:cs typeface="+mn-lt"/>
              </a:rPr>
              <a:t>Siggenthal</a:t>
            </a:r>
            <a:r>
              <a:rPr lang="en-US" sz="2400">
                <a:ea typeface="+mn-lt"/>
                <a:cs typeface="+mn-lt"/>
              </a:rPr>
              <a:t>, 25.3.23</a:t>
            </a:r>
          </a:p>
          <a:p>
            <a:pPr marL="0" indent="0">
              <a:lnSpc>
                <a:spcPct val="100000"/>
              </a:lnSpc>
              <a:spcBef>
                <a:spcPts val="0"/>
              </a:spcBef>
              <a:buNone/>
            </a:pPr>
            <a:r>
              <a:rPr lang="en-US" sz="2400" err="1">
                <a:ea typeface="+mn-lt"/>
                <a:cs typeface="+mn-lt"/>
              </a:rPr>
              <a:t>Kursleitungskader</a:t>
            </a:r>
            <a:r>
              <a:rPr lang="en-US" sz="2400">
                <a:ea typeface="+mn-lt"/>
                <a:cs typeface="+mn-lt"/>
              </a:rPr>
              <a:t> J+S, BKS </a:t>
            </a:r>
          </a:p>
          <a:p>
            <a:pPr marL="0" indent="0">
              <a:lnSpc>
                <a:spcPct val="100000"/>
              </a:lnSpc>
              <a:spcBef>
                <a:spcPts val="0"/>
              </a:spcBef>
              <a:buNone/>
            </a:pPr>
            <a:endParaRPr lang="en-US" sz="2400">
              <a:ea typeface="+mn-lt"/>
              <a:cs typeface="+mn-lt"/>
            </a:endParaRPr>
          </a:p>
          <a:p>
            <a:pPr marL="285750" indent="-285750">
              <a:lnSpc>
                <a:spcPct val="100000"/>
              </a:lnSpc>
              <a:spcBef>
                <a:spcPts val="0"/>
              </a:spcBef>
              <a:buFont typeface="Arial,Sans-Serif" panose="020B0604020202020204" pitchFamily="34" charset="0"/>
            </a:pPr>
            <a:r>
              <a:rPr lang="en-US" sz="2400" b="1">
                <a:ea typeface="+mn-lt"/>
                <a:cs typeface="+mn-lt"/>
              </a:rPr>
              <a:t>J+S-</a:t>
            </a:r>
            <a:r>
              <a:rPr lang="en-US" sz="2400" b="1" err="1">
                <a:ea typeface="+mn-lt"/>
                <a:cs typeface="+mn-lt"/>
              </a:rPr>
              <a:t>Weiterbildung</a:t>
            </a:r>
            <a:r>
              <a:rPr lang="en-US" sz="2400" b="1">
                <a:ea typeface="+mn-lt"/>
                <a:cs typeface="+mn-lt"/>
              </a:rPr>
              <a:t> </a:t>
            </a:r>
            <a:r>
              <a:rPr lang="en-US" sz="2400" b="1" err="1">
                <a:ea typeface="+mn-lt"/>
                <a:cs typeface="+mn-lt"/>
              </a:rPr>
              <a:t>für</a:t>
            </a:r>
            <a:r>
              <a:rPr lang="en-US" sz="2400" b="1">
                <a:ea typeface="+mn-lt"/>
                <a:cs typeface="+mn-lt"/>
              </a:rPr>
              <a:t> </a:t>
            </a:r>
            <a:r>
              <a:rPr lang="en-US" sz="2400" b="1" err="1">
                <a:ea typeface="+mn-lt"/>
                <a:cs typeface="+mn-lt"/>
              </a:rPr>
              <a:t>Sportlehrpersonen</a:t>
            </a:r>
            <a:r>
              <a:rPr lang="en-US" sz="2400" b="1">
                <a:ea typeface="+mn-lt"/>
                <a:cs typeface="+mn-lt"/>
              </a:rPr>
              <a:t> </a:t>
            </a:r>
          </a:p>
          <a:p>
            <a:pPr marL="0" indent="0">
              <a:lnSpc>
                <a:spcPct val="100000"/>
              </a:lnSpc>
              <a:spcBef>
                <a:spcPts val="0"/>
              </a:spcBef>
              <a:buNone/>
            </a:pPr>
            <a:r>
              <a:rPr lang="en-US" sz="2400" err="1"/>
              <a:t>Lenzerheide</a:t>
            </a:r>
            <a:r>
              <a:rPr lang="en-US" sz="2400"/>
              <a:t>, 8.12., 16.30 -10.12.23, 16.00</a:t>
            </a:r>
          </a:p>
          <a:p>
            <a:pPr marL="0" indent="0">
              <a:lnSpc>
                <a:spcPct val="100000"/>
              </a:lnSpc>
              <a:spcBef>
                <a:spcPts val="0"/>
              </a:spcBef>
              <a:buNone/>
            </a:pPr>
            <a:r>
              <a:rPr lang="en-US" sz="2400" err="1">
                <a:ea typeface="+mn-lt"/>
                <a:cs typeface="+mn-lt"/>
              </a:rPr>
              <a:t>Kursleitungskader</a:t>
            </a:r>
            <a:r>
              <a:rPr lang="en-US" sz="2400">
                <a:ea typeface="+mn-lt"/>
                <a:cs typeface="+mn-lt"/>
              </a:rPr>
              <a:t> J+S, BKS</a:t>
            </a:r>
          </a:p>
          <a:p>
            <a:pPr marL="0" indent="0">
              <a:lnSpc>
                <a:spcPct val="100000"/>
              </a:lnSpc>
              <a:spcBef>
                <a:spcPts val="0"/>
              </a:spcBef>
              <a:buNone/>
            </a:pPr>
            <a:endParaRPr lang="en-US"/>
          </a:p>
          <a:p>
            <a:endParaRPr lang="en-US"/>
          </a:p>
        </p:txBody>
      </p:sp>
      <p:pic>
        <p:nvPicPr>
          <p:cNvPr id="8" name="Bild 5">
            <a:extLst>
              <a:ext uri="{FF2B5EF4-FFF2-40B4-BE49-F238E27FC236}">
                <a16:creationId xmlns:a16="http://schemas.microsoft.com/office/drawing/2014/main" id="{F3229556-CA65-6AED-9122-110B5E533DF0}"/>
              </a:ext>
            </a:extLst>
          </p:cNvPr>
          <p:cNvPicPr>
            <a:picLocks noChangeAspect="1"/>
          </p:cNvPicPr>
          <p:nvPr/>
        </p:nvPicPr>
        <p:blipFill>
          <a:blip r:embed="rId3"/>
          <a:stretch>
            <a:fillRect/>
          </a:stretch>
        </p:blipFill>
        <p:spPr>
          <a:xfrm>
            <a:off x="7927457" y="2503714"/>
            <a:ext cx="3338199" cy="2362200"/>
          </a:xfrm>
          <a:prstGeom prst="rect">
            <a:avLst/>
          </a:prstGeom>
        </p:spPr>
      </p:pic>
      <p:pic>
        <p:nvPicPr>
          <p:cNvPr id="9" name="Grafik 8">
            <a:extLst>
              <a:ext uri="{FF2B5EF4-FFF2-40B4-BE49-F238E27FC236}">
                <a16:creationId xmlns:a16="http://schemas.microsoft.com/office/drawing/2014/main" id="{CB124D87-ED8F-F85F-A7FF-8D934A8EF518}"/>
              </a:ext>
            </a:extLst>
          </p:cNvPr>
          <p:cNvPicPr>
            <a:picLocks noChangeAspect="1"/>
          </p:cNvPicPr>
          <p:nvPr/>
        </p:nvPicPr>
        <p:blipFill>
          <a:blip r:embed="rId4"/>
          <a:stretch>
            <a:fillRect/>
          </a:stretch>
        </p:blipFill>
        <p:spPr>
          <a:xfrm>
            <a:off x="838200" y="5148942"/>
            <a:ext cx="2086575" cy="1223347"/>
          </a:xfrm>
          <a:prstGeom prst="rect">
            <a:avLst/>
          </a:prstGeom>
        </p:spPr>
      </p:pic>
    </p:spTree>
    <p:extLst>
      <p:ext uri="{BB962C8B-B14F-4D97-AF65-F5344CB8AC3E}">
        <p14:creationId xmlns:p14="http://schemas.microsoft.com/office/powerpoint/2010/main" val="462976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8E050-2AF6-4235-84D1-4C8214893562}"/>
              </a:ext>
            </a:extLst>
          </p:cNvPr>
          <p:cNvSpPr>
            <a:spLocks noGrp="1"/>
          </p:cNvSpPr>
          <p:nvPr>
            <p:ph type="title"/>
          </p:nvPr>
        </p:nvSpPr>
        <p:spPr/>
        <p:txBody>
          <a:bodyPr/>
          <a:lstStyle/>
          <a:p>
            <a:r>
              <a:rPr lang="en-US" sz="5400" kern="1200">
                <a:gradFill>
                  <a:gsLst>
                    <a:gs pos="100000">
                      <a:schemeClr val="tx2"/>
                    </a:gs>
                    <a:gs pos="0">
                      <a:schemeClr val="accent1"/>
                    </a:gs>
                  </a:gsLst>
                  <a:lin ang="0" scaled="1"/>
                </a:gradFill>
                <a:latin typeface="Aharoni"/>
                <a:cs typeface="Angsana New"/>
              </a:rPr>
              <a:t>7. </a:t>
            </a:r>
            <a:r>
              <a:rPr lang="en-US" sz="5400" kern="1200" err="1">
                <a:gradFill>
                  <a:gsLst>
                    <a:gs pos="100000">
                      <a:schemeClr val="tx2"/>
                    </a:gs>
                    <a:gs pos="0">
                      <a:schemeClr val="accent1"/>
                    </a:gs>
                  </a:gsLst>
                  <a:lin ang="0" scaled="1"/>
                </a:gradFill>
                <a:latin typeface="Aharoni"/>
                <a:cs typeface="Angsana New"/>
              </a:rPr>
              <a:t>Verabschiedungen</a:t>
            </a:r>
            <a:endParaRPr lang="de-CH"/>
          </a:p>
        </p:txBody>
      </p:sp>
      <p:sp>
        <p:nvSpPr>
          <p:cNvPr id="3" name="Inhaltsplatzhalter 2">
            <a:extLst>
              <a:ext uri="{FF2B5EF4-FFF2-40B4-BE49-F238E27FC236}">
                <a16:creationId xmlns:a16="http://schemas.microsoft.com/office/drawing/2014/main" id="{4F6CC665-E929-4EC1-8F57-9CC0529EA283}"/>
              </a:ext>
            </a:extLst>
          </p:cNvPr>
          <p:cNvSpPr>
            <a:spLocks noGrp="1"/>
          </p:cNvSpPr>
          <p:nvPr>
            <p:ph idx="1"/>
          </p:nvPr>
        </p:nvSpPr>
        <p:spPr>
          <a:xfrm>
            <a:off x="838200" y="2256788"/>
            <a:ext cx="10515600" cy="4236087"/>
          </a:xfrm>
        </p:spPr>
        <p:txBody>
          <a:bodyPr vert="horz" lIns="91440" tIns="45720" rIns="91440" bIns="45720" rtlCol="0" anchor="t">
            <a:normAutofit fontScale="92500" lnSpcReduction="10000"/>
          </a:bodyPr>
          <a:lstStyle/>
          <a:p>
            <a:r>
              <a:rPr lang="de-DE" sz="2800" b="1"/>
              <a:t>Esther Reimann </a:t>
            </a:r>
          </a:p>
          <a:p>
            <a:r>
              <a:rPr lang="de-DE" sz="2400"/>
              <a:t>Langjähriges Mitglied </a:t>
            </a:r>
            <a:br>
              <a:rPr lang="de-DE" sz="2400"/>
            </a:br>
            <a:r>
              <a:rPr lang="de-DE" sz="2400"/>
              <a:t>im Verband und dem Vorstand</a:t>
            </a:r>
          </a:p>
          <a:p>
            <a:r>
              <a:rPr lang="de-DE" sz="2400"/>
              <a:t>Unermüdlicher Einsatz für die </a:t>
            </a:r>
            <a:br>
              <a:rPr lang="de-DE" sz="2400"/>
            </a:br>
            <a:r>
              <a:rPr lang="de-DE" sz="2400"/>
              <a:t>Aus- und Weiterbildungen</a:t>
            </a:r>
          </a:p>
          <a:p>
            <a:r>
              <a:rPr lang="de-DE" sz="2400"/>
              <a:t>Sportlerin ein Leben lang</a:t>
            </a:r>
            <a:r>
              <a:rPr lang="de-DE" sz="2800" b="1"/>
              <a:t>   </a:t>
            </a:r>
          </a:p>
          <a:p>
            <a:pPr>
              <a:buNone/>
            </a:pPr>
            <a:r>
              <a:rPr lang="de-DE" sz="2800" b="1">
                <a:ea typeface="+mn-lt"/>
                <a:cs typeface="+mn-lt"/>
              </a:rPr>
              <a:t>  </a:t>
            </a:r>
            <a:br>
              <a:rPr lang="de-DE" sz="2800" b="1">
                <a:ea typeface="+mn-lt"/>
                <a:cs typeface="+mn-lt"/>
              </a:rPr>
            </a:br>
            <a:r>
              <a:rPr lang="de-DE" sz="2800" b="1">
                <a:ea typeface="+mn-lt"/>
                <a:cs typeface="+mn-lt"/>
              </a:rPr>
              <a:t>DANKE VELL MOL ESTHER!</a:t>
            </a:r>
            <a:endParaRPr lang="de-DE" sz="2800">
              <a:ea typeface="+mn-lt"/>
              <a:cs typeface="+mn-lt"/>
            </a:endParaRPr>
          </a:p>
          <a:p>
            <a:pPr marL="0" indent="0">
              <a:buNone/>
            </a:pPr>
            <a:r>
              <a:rPr lang="de-DE" sz="2800" b="1"/>
              <a:t>     </a:t>
            </a:r>
            <a:endParaRPr lang="de-DE"/>
          </a:p>
        </p:txBody>
      </p:sp>
      <p:pic>
        <p:nvPicPr>
          <p:cNvPr id="4" name="Grafik 3">
            <a:extLst>
              <a:ext uri="{FF2B5EF4-FFF2-40B4-BE49-F238E27FC236}">
                <a16:creationId xmlns:a16="http://schemas.microsoft.com/office/drawing/2014/main" id="{7625D350-FE87-4841-BBD5-64E8FBD90C7F}"/>
              </a:ext>
            </a:extLst>
          </p:cNvPr>
          <p:cNvPicPr>
            <a:picLocks noChangeAspect="1"/>
          </p:cNvPicPr>
          <p:nvPr/>
        </p:nvPicPr>
        <p:blipFill>
          <a:blip r:embed="rId2"/>
          <a:stretch>
            <a:fillRect/>
          </a:stretch>
        </p:blipFill>
        <p:spPr>
          <a:xfrm>
            <a:off x="9325110" y="925165"/>
            <a:ext cx="1836694" cy="1076843"/>
          </a:xfrm>
          <a:prstGeom prst="rect">
            <a:avLst/>
          </a:prstGeom>
        </p:spPr>
      </p:pic>
      <p:pic>
        <p:nvPicPr>
          <p:cNvPr id="6" name="Grafik 6" descr="Ein Bild, das Person, Wand, Frau, drinnen enthält.&#10;&#10;Beschreibung automatisch generiert.">
            <a:extLst>
              <a:ext uri="{FF2B5EF4-FFF2-40B4-BE49-F238E27FC236}">
                <a16:creationId xmlns:a16="http://schemas.microsoft.com/office/drawing/2014/main" id="{2050F50A-C1BD-2B96-3886-A3C0B8809457}"/>
              </a:ext>
            </a:extLst>
          </p:cNvPr>
          <p:cNvPicPr>
            <a:picLocks noChangeAspect="1"/>
          </p:cNvPicPr>
          <p:nvPr/>
        </p:nvPicPr>
        <p:blipFill>
          <a:blip r:embed="rId3"/>
          <a:stretch>
            <a:fillRect/>
          </a:stretch>
        </p:blipFill>
        <p:spPr>
          <a:xfrm>
            <a:off x="6509657" y="2250727"/>
            <a:ext cx="4267201" cy="4485473"/>
          </a:xfrm>
          <a:prstGeom prst="rect">
            <a:avLst/>
          </a:prstGeom>
        </p:spPr>
      </p:pic>
    </p:spTree>
    <p:extLst>
      <p:ext uri="{BB962C8B-B14F-4D97-AF65-F5344CB8AC3E}">
        <p14:creationId xmlns:p14="http://schemas.microsoft.com/office/powerpoint/2010/main" val="419926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BDA26F-1914-4970-A6B6-82226B96274B}"/>
              </a:ext>
            </a:extLst>
          </p:cNvPr>
          <p:cNvSpPr>
            <a:spLocks noGrp="1"/>
          </p:cNvSpPr>
          <p:nvPr>
            <p:ph type="title"/>
          </p:nvPr>
        </p:nvSpPr>
        <p:spPr>
          <a:xfrm>
            <a:off x="838200" y="685800"/>
            <a:ext cx="5257800" cy="2275480"/>
          </a:xfrm>
        </p:spPr>
        <p:txBody>
          <a:bodyPr>
            <a:normAutofit/>
          </a:bodyPr>
          <a:lstStyle/>
          <a:p>
            <a:r>
              <a:rPr lang="de-DE"/>
              <a:t>1. Begrüssung</a:t>
            </a:r>
            <a:endParaRPr lang="de-CH"/>
          </a:p>
        </p:txBody>
      </p:sp>
      <p:sp>
        <p:nvSpPr>
          <p:cNvPr id="28" name="Inhaltsplatzhalter 2">
            <a:extLst>
              <a:ext uri="{FF2B5EF4-FFF2-40B4-BE49-F238E27FC236}">
                <a16:creationId xmlns:a16="http://schemas.microsoft.com/office/drawing/2014/main" id="{C3FDCA66-C3CA-44F5-89DE-331DE3066C96}"/>
              </a:ext>
            </a:extLst>
          </p:cNvPr>
          <p:cNvSpPr>
            <a:spLocks noGrp="1"/>
          </p:cNvSpPr>
          <p:nvPr>
            <p:ph idx="1"/>
          </p:nvPr>
        </p:nvSpPr>
        <p:spPr>
          <a:xfrm>
            <a:off x="838199" y="3319796"/>
            <a:ext cx="5257799" cy="2852404"/>
          </a:xfrm>
        </p:spPr>
        <p:txBody>
          <a:bodyPr vert="horz" lIns="91440" tIns="45720" rIns="91440" bIns="45720" rtlCol="0">
            <a:normAutofit/>
          </a:bodyPr>
          <a:lstStyle/>
          <a:p>
            <a:pPr marL="0" indent="0">
              <a:buNone/>
            </a:pPr>
            <a:r>
              <a:rPr lang="de-CH"/>
              <a:t>.</a:t>
            </a:r>
          </a:p>
        </p:txBody>
      </p:sp>
      <p:pic>
        <p:nvPicPr>
          <p:cNvPr id="6" name="Grafik 5" descr="Ein Bild, das Text enthält.&#10;&#10;Beschreibung automatisch generiert.">
            <a:extLst>
              <a:ext uri="{FF2B5EF4-FFF2-40B4-BE49-F238E27FC236}">
                <a16:creationId xmlns:a16="http://schemas.microsoft.com/office/drawing/2014/main" id="{3B8C3716-FC55-4788-8867-6A1EA98E18E2}"/>
              </a:ext>
            </a:extLst>
          </p:cNvPr>
          <p:cNvPicPr>
            <a:picLocks noChangeAspect="1"/>
          </p:cNvPicPr>
          <p:nvPr/>
        </p:nvPicPr>
        <p:blipFill>
          <a:blip r:embed="rId2"/>
          <a:stretch>
            <a:fillRect/>
          </a:stretch>
        </p:blipFill>
        <p:spPr>
          <a:xfrm>
            <a:off x="6662889" y="1984824"/>
            <a:ext cx="4925879" cy="2888015"/>
          </a:xfrm>
          <a:prstGeom prst="rect">
            <a:avLst/>
          </a:prstGeom>
        </p:spPr>
      </p:pic>
    </p:spTree>
    <p:extLst>
      <p:ext uri="{BB962C8B-B14F-4D97-AF65-F5344CB8AC3E}">
        <p14:creationId xmlns:p14="http://schemas.microsoft.com/office/powerpoint/2010/main" val="2671754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368620-190F-4FB8-9A82-AD7AD9591021}"/>
              </a:ext>
            </a:extLst>
          </p:cNvPr>
          <p:cNvSpPr>
            <a:spLocks noGrp="1"/>
          </p:cNvSpPr>
          <p:nvPr>
            <p:ph type="title"/>
          </p:nvPr>
        </p:nvSpPr>
        <p:spPr/>
        <p:txBody>
          <a:bodyPr/>
          <a:lstStyle/>
          <a:p>
            <a:r>
              <a:rPr lang="de-DE"/>
              <a:t>8. Wahlen</a:t>
            </a:r>
            <a:endParaRPr lang="de-CH"/>
          </a:p>
        </p:txBody>
      </p:sp>
      <p:sp>
        <p:nvSpPr>
          <p:cNvPr id="3" name="Inhaltsplatzhalter 2">
            <a:extLst>
              <a:ext uri="{FF2B5EF4-FFF2-40B4-BE49-F238E27FC236}">
                <a16:creationId xmlns:a16="http://schemas.microsoft.com/office/drawing/2014/main" id="{07EE9502-1005-4DC3-BDEA-817C5155E01B}"/>
              </a:ext>
            </a:extLst>
          </p:cNvPr>
          <p:cNvSpPr>
            <a:spLocks noGrp="1"/>
          </p:cNvSpPr>
          <p:nvPr>
            <p:ph sz="half" idx="1"/>
          </p:nvPr>
        </p:nvSpPr>
        <p:spPr/>
        <p:txBody>
          <a:bodyPr vert="horz" lIns="91440" tIns="45720" rIns="91440" bIns="45720" rtlCol="0" anchor="t">
            <a:normAutofit/>
          </a:bodyPr>
          <a:lstStyle/>
          <a:p>
            <a:pPr marL="0" indent="0">
              <a:buNone/>
            </a:pPr>
            <a:r>
              <a:rPr lang="de-CH" sz="2400" b="1"/>
              <a:t>Der Vorstand</a:t>
            </a:r>
            <a:endParaRPr lang="de-CH" sz="2400"/>
          </a:p>
          <a:p>
            <a:r>
              <a:rPr lang="de-CH" sz="2400"/>
              <a:t>Matthias Hügli</a:t>
            </a:r>
          </a:p>
          <a:p>
            <a:r>
              <a:rPr lang="de-CH" sz="2400"/>
              <a:t>Antonino Giangreco</a:t>
            </a:r>
          </a:p>
          <a:p>
            <a:r>
              <a:rPr lang="de-CH" sz="2400"/>
              <a:t>Marianne Schindelholz</a:t>
            </a:r>
          </a:p>
          <a:p>
            <a:r>
              <a:rPr lang="de-CH" sz="2400"/>
              <a:t>Christine </a:t>
            </a:r>
            <a:r>
              <a:rPr lang="de-CH" sz="2400" err="1"/>
              <a:t>Brozzo</a:t>
            </a:r>
            <a:endParaRPr lang="de-CH" sz="2400"/>
          </a:p>
          <a:p>
            <a:r>
              <a:rPr lang="de-CH" sz="2400"/>
              <a:t>Rolf </a:t>
            </a:r>
            <a:r>
              <a:rPr lang="de-CH" sz="2400" err="1"/>
              <a:t>Laager</a:t>
            </a:r>
            <a:endParaRPr lang="de-CH" sz="2400"/>
          </a:p>
          <a:p>
            <a:r>
              <a:rPr lang="de-CH" sz="2400"/>
              <a:t>Pascal </a:t>
            </a:r>
            <a:r>
              <a:rPr lang="de-CH" sz="2400" err="1"/>
              <a:t>Soldati</a:t>
            </a:r>
            <a:endParaRPr lang="de-CH" sz="2400"/>
          </a:p>
          <a:p>
            <a:endParaRPr lang="de-CH"/>
          </a:p>
        </p:txBody>
      </p:sp>
      <p:sp>
        <p:nvSpPr>
          <p:cNvPr id="4" name="Inhaltsplatzhalter 3">
            <a:extLst>
              <a:ext uri="{FF2B5EF4-FFF2-40B4-BE49-F238E27FC236}">
                <a16:creationId xmlns:a16="http://schemas.microsoft.com/office/drawing/2014/main" id="{91958C7B-FBB9-4F14-8A5E-AB93DE178D5F}"/>
              </a:ext>
            </a:extLst>
          </p:cNvPr>
          <p:cNvSpPr>
            <a:spLocks noGrp="1"/>
          </p:cNvSpPr>
          <p:nvPr>
            <p:ph sz="half" idx="2"/>
          </p:nvPr>
        </p:nvSpPr>
        <p:spPr/>
        <p:txBody>
          <a:bodyPr vert="horz" lIns="91440" tIns="45720" rIns="91440" bIns="45720" rtlCol="0" anchor="t">
            <a:normAutofit/>
          </a:bodyPr>
          <a:lstStyle/>
          <a:p>
            <a:pPr marL="0" indent="0">
              <a:buNone/>
            </a:pPr>
            <a:r>
              <a:rPr lang="de-DE" sz="2400" b="1"/>
              <a:t>Neuzugänge</a:t>
            </a:r>
            <a:endParaRPr lang="de-DE" sz="2400"/>
          </a:p>
          <a:p>
            <a:r>
              <a:rPr lang="de-DE" sz="2400"/>
              <a:t>Brigitte Hunziker</a:t>
            </a:r>
          </a:p>
          <a:p>
            <a:r>
              <a:rPr lang="de-DE" sz="2400"/>
              <a:t>Stefan Frei</a:t>
            </a:r>
          </a:p>
          <a:p>
            <a:endParaRPr lang="de-DE" sz="2400"/>
          </a:p>
          <a:p>
            <a:endParaRPr lang="de-DE" sz="2400"/>
          </a:p>
        </p:txBody>
      </p:sp>
      <p:pic>
        <p:nvPicPr>
          <p:cNvPr id="5" name="Grafik 4">
            <a:extLst>
              <a:ext uri="{FF2B5EF4-FFF2-40B4-BE49-F238E27FC236}">
                <a16:creationId xmlns:a16="http://schemas.microsoft.com/office/drawing/2014/main" id="{E722B30A-A898-47D9-AA08-C298EEF1F0D2}"/>
              </a:ext>
            </a:extLst>
          </p:cNvPr>
          <p:cNvPicPr>
            <a:picLocks noChangeAspect="1"/>
          </p:cNvPicPr>
          <p:nvPr/>
        </p:nvPicPr>
        <p:blipFill>
          <a:blip r:embed="rId2"/>
          <a:stretch>
            <a:fillRect/>
          </a:stretch>
        </p:blipFill>
        <p:spPr>
          <a:xfrm>
            <a:off x="9267225" y="913285"/>
            <a:ext cx="2086575" cy="1223347"/>
          </a:xfrm>
          <a:prstGeom prst="rect">
            <a:avLst/>
          </a:prstGeom>
        </p:spPr>
      </p:pic>
    </p:spTree>
    <p:extLst>
      <p:ext uri="{BB962C8B-B14F-4D97-AF65-F5344CB8AC3E}">
        <p14:creationId xmlns:p14="http://schemas.microsoft.com/office/powerpoint/2010/main" val="164135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9C086-CEA0-40DE-87F9-6447572446A4}"/>
              </a:ext>
            </a:extLst>
          </p:cNvPr>
          <p:cNvSpPr>
            <a:spLocks noGrp="1"/>
          </p:cNvSpPr>
          <p:nvPr>
            <p:ph type="title"/>
          </p:nvPr>
        </p:nvSpPr>
        <p:spPr/>
        <p:txBody>
          <a:bodyPr/>
          <a:lstStyle/>
          <a:p>
            <a:r>
              <a:rPr lang="de-DE"/>
              <a:t>9. Verschiedenes / Anträge</a:t>
            </a:r>
            <a:endParaRPr lang="de-CH"/>
          </a:p>
        </p:txBody>
      </p:sp>
      <p:sp>
        <p:nvSpPr>
          <p:cNvPr id="3" name="Inhaltsplatzhalter 2">
            <a:extLst>
              <a:ext uri="{FF2B5EF4-FFF2-40B4-BE49-F238E27FC236}">
                <a16:creationId xmlns:a16="http://schemas.microsoft.com/office/drawing/2014/main" id="{41E8AE23-5357-4EF2-B565-E34D45BB3530}"/>
              </a:ext>
            </a:extLst>
          </p:cNvPr>
          <p:cNvSpPr>
            <a:spLocks noGrp="1"/>
          </p:cNvSpPr>
          <p:nvPr>
            <p:ph idx="1"/>
          </p:nvPr>
        </p:nvSpPr>
        <p:spPr/>
        <p:txBody>
          <a:bodyPr vert="horz" lIns="91440" tIns="45720" rIns="91440" bIns="45720" rtlCol="0" anchor="t">
            <a:normAutofit/>
          </a:bodyPr>
          <a:lstStyle/>
          <a:p>
            <a:pPr marL="0" indent="0">
              <a:buNone/>
            </a:pPr>
            <a:endParaRPr lang="de-CH" sz="2400"/>
          </a:p>
        </p:txBody>
      </p:sp>
      <p:pic>
        <p:nvPicPr>
          <p:cNvPr id="4" name="Grafik 3">
            <a:extLst>
              <a:ext uri="{FF2B5EF4-FFF2-40B4-BE49-F238E27FC236}">
                <a16:creationId xmlns:a16="http://schemas.microsoft.com/office/drawing/2014/main" id="{66DA96AE-786F-436A-8A4A-2856C0E70AA7}"/>
              </a:ext>
            </a:extLst>
          </p:cNvPr>
          <p:cNvPicPr>
            <a:picLocks noChangeAspect="1"/>
          </p:cNvPicPr>
          <p:nvPr/>
        </p:nvPicPr>
        <p:blipFill>
          <a:blip r:embed="rId2"/>
          <a:stretch>
            <a:fillRect/>
          </a:stretch>
        </p:blipFill>
        <p:spPr>
          <a:xfrm>
            <a:off x="3561188" y="2710052"/>
            <a:ext cx="5069623" cy="2972291"/>
          </a:xfrm>
          <a:prstGeom prst="rect">
            <a:avLst/>
          </a:prstGeom>
        </p:spPr>
      </p:pic>
    </p:spTree>
    <p:extLst>
      <p:ext uri="{BB962C8B-B14F-4D97-AF65-F5344CB8AC3E}">
        <p14:creationId xmlns:p14="http://schemas.microsoft.com/office/powerpoint/2010/main" val="4171923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Text enthält.&#10;&#10;Automatisch generierte Beschreibung">
            <a:extLst>
              <a:ext uri="{FF2B5EF4-FFF2-40B4-BE49-F238E27FC236}">
                <a16:creationId xmlns:a16="http://schemas.microsoft.com/office/drawing/2014/main" id="{E6FB9A20-02C9-4CFE-99B1-D164CE3069F5}"/>
              </a:ext>
            </a:extLst>
          </p:cNvPr>
          <p:cNvPicPr>
            <a:picLocks noChangeAspect="1"/>
          </p:cNvPicPr>
          <p:nvPr/>
        </p:nvPicPr>
        <p:blipFill rotWithShape="1">
          <a:blip r:embed="rId2"/>
          <a:srcRect r="3" b="11656"/>
          <a:stretch/>
        </p:blipFill>
        <p:spPr>
          <a:xfrm>
            <a:off x="8913090" y="309537"/>
            <a:ext cx="1857789" cy="962279"/>
          </a:xfrm>
          <a:prstGeom prst="rect">
            <a:avLst/>
          </a:prstGeom>
        </p:spPr>
      </p:pic>
      <p:pic>
        <p:nvPicPr>
          <p:cNvPr id="5" name="Grafik 4">
            <a:extLst>
              <a:ext uri="{FF2B5EF4-FFF2-40B4-BE49-F238E27FC236}">
                <a16:creationId xmlns:a16="http://schemas.microsoft.com/office/drawing/2014/main" id="{4C93AADD-1536-69BF-7780-8770B2694F57}"/>
              </a:ext>
            </a:extLst>
          </p:cNvPr>
          <p:cNvPicPr>
            <a:picLocks noChangeAspect="1"/>
          </p:cNvPicPr>
          <p:nvPr/>
        </p:nvPicPr>
        <p:blipFill rotWithShape="1">
          <a:blip r:embed="rId3"/>
          <a:srcRect t="15234" r="2" b="7438"/>
          <a:stretch/>
        </p:blipFill>
        <p:spPr>
          <a:xfrm>
            <a:off x="1819563" y="1637970"/>
            <a:ext cx="8879595" cy="4600600"/>
          </a:xfrm>
          <a:prstGeom prst="rect">
            <a:avLst/>
          </a:prstGeom>
        </p:spPr>
      </p:pic>
      <p:sp>
        <p:nvSpPr>
          <p:cNvPr id="2" name="Titel 1">
            <a:extLst>
              <a:ext uri="{FF2B5EF4-FFF2-40B4-BE49-F238E27FC236}">
                <a16:creationId xmlns:a16="http://schemas.microsoft.com/office/drawing/2014/main" id="{DE23F09B-DD22-4ED5-A28C-8C538E3BD7A9}"/>
              </a:ext>
            </a:extLst>
          </p:cNvPr>
          <p:cNvSpPr>
            <a:spLocks noGrp="1"/>
          </p:cNvSpPr>
          <p:nvPr>
            <p:ph type="title"/>
          </p:nvPr>
        </p:nvSpPr>
        <p:spPr>
          <a:xfrm>
            <a:off x="1819563" y="83128"/>
            <a:ext cx="7093527" cy="1251600"/>
          </a:xfrm>
        </p:spPr>
        <p:txBody>
          <a:bodyPr vert="horz" lIns="91440" tIns="45720" rIns="91440" bIns="45720" rtlCol="0" anchor="ctr">
            <a:noAutofit/>
          </a:bodyPr>
          <a:lstStyle/>
          <a:p>
            <a:pPr>
              <a:lnSpc>
                <a:spcPct val="90000"/>
              </a:lnSpc>
            </a:pPr>
            <a:r>
              <a:rPr lang="en-US" sz="4000"/>
              <a:t>Let the show begin… </a:t>
            </a:r>
            <a:br>
              <a:rPr lang="en-US" sz="4000"/>
            </a:br>
            <a:r>
              <a:rPr lang="en-US" sz="3600"/>
              <a:t>Attitude: </a:t>
            </a:r>
            <a:r>
              <a:rPr lang="en-US" sz="3600" err="1"/>
              <a:t>Tanzgruppe</a:t>
            </a:r>
            <a:r>
              <a:rPr lang="en-US" sz="3600"/>
              <a:t> der NKSA</a:t>
            </a:r>
            <a:endParaRPr lang="en-US" sz="4400"/>
          </a:p>
        </p:txBody>
      </p:sp>
    </p:spTree>
    <p:extLst>
      <p:ext uri="{BB962C8B-B14F-4D97-AF65-F5344CB8AC3E}">
        <p14:creationId xmlns:p14="http://schemas.microsoft.com/office/powerpoint/2010/main" val="31401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B0C34-8713-4697-B307-074D9036705B}"/>
              </a:ext>
            </a:extLst>
          </p:cNvPr>
          <p:cNvSpPr>
            <a:spLocks noGrp="1"/>
          </p:cNvSpPr>
          <p:nvPr>
            <p:ph type="title"/>
          </p:nvPr>
        </p:nvSpPr>
        <p:spPr/>
        <p:txBody>
          <a:bodyPr/>
          <a:lstStyle/>
          <a:p>
            <a:r>
              <a:rPr lang="de-DE"/>
              <a:t>2. Bericht aus dem Vorstand</a:t>
            </a:r>
            <a:endParaRPr lang="de-CH"/>
          </a:p>
        </p:txBody>
      </p:sp>
      <p:sp>
        <p:nvSpPr>
          <p:cNvPr id="3" name="Inhaltsplatzhalter 2">
            <a:extLst>
              <a:ext uri="{FF2B5EF4-FFF2-40B4-BE49-F238E27FC236}">
                <a16:creationId xmlns:a16="http://schemas.microsoft.com/office/drawing/2014/main" id="{66A33BC1-529C-4B3B-98ED-4F31B10F45AA}"/>
              </a:ext>
            </a:extLst>
          </p:cNvPr>
          <p:cNvSpPr>
            <a:spLocks noGrp="1"/>
          </p:cNvSpPr>
          <p:nvPr>
            <p:ph idx="1"/>
          </p:nvPr>
        </p:nvSpPr>
        <p:spPr>
          <a:xfrm>
            <a:off x="838200" y="2039174"/>
            <a:ext cx="10515600" cy="4236087"/>
          </a:xfrm>
        </p:spPr>
        <p:txBody>
          <a:bodyPr vert="horz" lIns="91440" tIns="45720" rIns="91440" bIns="45720" rtlCol="0" anchor="t">
            <a:normAutofit/>
          </a:bodyPr>
          <a:lstStyle/>
          <a:p>
            <a:r>
              <a:rPr lang="de-DE" sz="2400"/>
              <a:t>Projekt SVSB „Corona-</a:t>
            </a:r>
            <a:r>
              <a:rPr lang="de-DE" sz="2400" err="1"/>
              <a:t>Massnahmen</a:t>
            </a:r>
            <a:r>
              <a:rPr lang="de-DE" sz="2400"/>
              <a:t> im Sportunterricht an BFS“</a:t>
            </a:r>
            <a:endParaRPr lang="de-DE" sz="2200"/>
          </a:p>
          <a:p>
            <a:pPr lvl="1"/>
            <a:r>
              <a:rPr lang="de-DE" sz="2400">
                <a:hlinkClick r:id="rId2"/>
              </a:rPr>
              <a:t>Untersuchungen</a:t>
            </a:r>
            <a:endParaRPr lang="de-DE" sz="2400"/>
          </a:p>
          <a:p>
            <a:pPr lvl="1"/>
            <a:r>
              <a:rPr lang="de-DE" sz="2400">
                <a:hlinkClick r:id="rId3"/>
              </a:rPr>
              <a:t>Erkenntnisse</a:t>
            </a:r>
            <a:br>
              <a:rPr lang="de-DE" sz="2400"/>
            </a:br>
            <a:endParaRPr lang="de-DE" sz="2400"/>
          </a:p>
          <a:p>
            <a:r>
              <a:rPr lang="de-DE" sz="2400"/>
              <a:t>SVSB</a:t>
            </a:r>
          </a:p>
          <a:p>
            <a:pPr lvl="1"/>
            <a:r>
              <a:rPr lang="de-DE" sz="2400"/>
              <a:t>Situation nationale Meisterschaften</a:t>
            </a:r>
          </a:p>
          <a:p>
            <a:pPr lvl="1"/>
            <a:r>
              <a:rPr lang="de-DE" sz="2400"/>
              <a:t>Situation kantonale </a:t>
            </a:r>
            <a:r>
              <a:rPr lang="de-DE" sz="2400" err="1"/>
              <a:t>Fussballmeisterschaft</a:t>
            </a:r>
            <a:endParaRPr lang="de-DE" sz="2400"/>
          </a:p>
          <a:p>
            <a:pPr lvl="1"/>
            <a:r>
              <a:rPr lang="de-DE" sz="2400"/>
              <a:t>steigendes Ausbildungsangebot BFS-SPO-LP</a:t>
            </a:r>
          </a:p>
        </p:txBody>
      </p:sp>
      <p:pic>
        <p:nvPicPr>
          <p:cNvPr id="8" name="Grafik 5" descr="Ein Bild, das Text enthält.&#10;&#10;Beschreibung automatisch generiert.">
            <a:extLst>
              <a:ext uri="{FF2B5EF4-FFF2-40B4-BE49-F238E27FC236}">
                <a16:creationId xmlns:a16="http://schemas.microsoft.com/office/drawing/2014/main" id="{9238ED96-8012-423C-9B09-65D83BDA32A3}"/>
              </a:ext>
            </a:extLst>
          </p:cNvPr>
          <p:cNvPicPr>
            <a:picLocks noChangeAspect="1"/>
          </p:cNvPicPr>
          <p:nvPr/>
        </p:nvPicPr>
        <p:blipFill>
          <a:blip r:embed="rId4"/>
          <a:stretch>
            <a:fillRect/>
          </a:stretch>
        </p:blipFill>
        <p:spPr>
          <a:xfrm>
            <a:off x="8610600" y="4818826"/>
            <a:ext cx="2743200" cy="1608323"/>
          </a:xfrm>
          <a:prstGeom prst="rect">
            <a:avLst/>
          </a:prstGeom>
        </p:spPr>
      </p:pic>
    </p:spTree>
    <p:extLst>
      <p:ext uri="{BB962C8B-B14F-4D97-AF65-F5344CB8AC3E}">
        <p14:creationId xmlns:p14="http://schemas.microsoft.com/office/powerpoint/2010/main" val="24499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B0C34-8713-4697-B307-074D9036705B}"/>
              </a:ext>
            </a:extLst>
          </p:cNvPr>
          <p:cNvSpPr>
            <a:spLocks noGrp="1"/>
          </p:cNvSpPr>
          <p:nvPr>
            <p:ph type="title"/>
          </p:nvPr>
        </p:nvSpPr>
        <p:spPr/>
        <p:txBody>
          <a:bodyPr/>
          <a:lstStyle/>
          <a:p>
            <a:r>
              <a:rPr lang="de-DE"/>
              <a:t>2. Bericht aus dem Vorstand</a:t>
            </a:r>
            <a:endParaRPr lang="de-CH"/>
          </a:p>
        </p:txBody>
      </p:sp>
      <p:sp>
        <p:nvSpPr>
          <p:cNvPr id="3" name="Inhaltsplatzhalter 2">
            <a:extLst>
              <a:ext uri="{FF2B5EF4-FFF2-40B4-BE49-F238E27FC236}">
                <a16:creationId xmlns:a16="http://schemas.microsoft.com/office/drawing/2014/main" id="{66A33BC1-529C-4B3B-98ED-4F31B10F45AA}"/>
              </a:ext>
            </a:extLst>
          </p:cNvPr>
          <p:cNvSpPr>
            <a:spLocks noGrp="1"/>
          </p:cNvSpPr>
          <p:nvPr>
            <p:ph idx="1"/>
          </p:nvPr>
        </p:nvSpPr>
        <p:spPr>
          <a:xfrm>
            <a:off x="838200" y="2039174"/>
            <a:ext cx="10515600" cy="4236087"/>
          </a:xfrm>
        </p:spPr>
        <p:txBody>
          <a:bodyPr vert="horz" lIns="91440" tIns="45720" rIns="91440" bIns="45720" rtlCol="0" anchor="t">
            <a:normAutofit/>
          </a:bodyPr>
          <a:lstStyle/>
          <a:p>
            <a:r>
              <a:rPr lang="de-DE" sz="2400"/>
              <a:t>Mitgliedschaften in mehreren Fraktionen </a:t>
            </a:r>
            <a:r>
              <a:rPr lang="de-DE" sz="2400">
                <a:sym typeface="Wingdings" panose="05000000000000000000" pitchFamily="2" charset="2"/>
              </a:rPr>
              <a:t> 1x Fraktionsbeitrag</a:t>
            </a:r>
            <a:endParaRPr lang="de-DE" sz="2400"/>
          </a:p>
          <a:p>
            <a:r>
              <a:rPr lang="de-DE" sz="2400"/>
              <a:t>Verschiedenes: Haftungsfragen bei Dispensationen, </a:t>
            </a:r>
            <a:r>
              <a:rPr lang="de-DE" sz="2400">
                <a:ea typeface="+mn-lt"/>
                <a:cs typeface="+mn-lt"/>
              </a:rPr>
              <a:t>Artikel und ihre Reaktionen</a:t>
            </a:r>
          </a:p>
          <a:p>
            <a:r>
              <a:rPr lang="de-DE" sz="2400">
                <a:ea typeface="+mn-lt"/>
                <a:cs typeface="+mn-lt"/>
              </a:rPr>
              <a:t>Aus den Mittelschulen: MAR Revision</a:t>
            </a:r>
          </a:p>
          <a:p>
            <a:r>
              <a:rPr lang="de-DE" sz="2400">
                <a:ea typeface="+mn-lt"/>
                <a:cs typeface="+mn-lt"/>
              </a:rPr>
              <a:t>Plattform Sek II : </a:t>
            </a:r>
            <a:r>
              <a:rPr lang="de-DE" sz="2400" err="1">
                <a:ea typeface="+mn-lt"/>
                <a:cs typeface="+mn-lt"/>
              </a:rPr>
              <a:t>Lektionendotationen</a:t>
            </a:r>
            <a:r>
              <a:rPr lang="de-DE" sz="2400">
                <a:ea typeface="+mn-lt"/>
                <a:cs typeface="+mn-lt"/>
              </a:rPr>
              <a:t> im Sport in der CH</a:t>
            </a:r>
            <a:endParaRPr lang="en-US" sz="2400">
              <a:ea typeface="+mn-lt"/>
              <a:cs typeface="+mn-lt"/>
            </a:endParaRPr>
          </a:p>
          <a:p>
            <a:r>
              <a:rPr lang="de-DE" sz="2400">
                <a:solidFill>
                  <a:srgbClr val="000000"/>
                </a:solidFill>
              </a:rPr>
              <a:t>Schwimmunterricht Volksschulen</a:t>
            </a:r>
          </a:p>
        </p:txBody>
      </p:sp>
      <p:pic>
        <p:nvPicPr>
          <p:cNvPr id="8" name="Grafik 5" descr="Ein Bild, das Text enthält.&#10;&#10;Beschreibung automatisch generiert.">
            <a:extLst>
              <a:ext uri="{FF2B5EF4-FFF2-40B4-BE49-F238E27FC236}">
                <a16:creationId xmlns:a16="http://schemas.microsoft.com/office/drawing/2014/main" id="{9238ED96-8012-423C-9B09-65D83BDA32A3}"/>
              </a:ext>
            </a:extLst>
          </p:cNvPr>
          <p:cNvPicPr>
            <a:picLocks noChangeAspect="1"/>
          </p:cNvPicPr>
          <p:nvPr/>
        </p:nvPicPr>
        <p:blipFill>
          <a:blip r:embed="rId2"/>
          <a:stretch>
            <a:fillRect/>
          </a:stretch>
        </p:blipFill>
        <p:spPr>
          <a:xfrm>
            <a:off x="8610600" y="4818826"/>
            <a:ext cx="2743200" cy="1608323"/>
          </a:xfrm>
          <a:prstGeom prst="rect">
            <a:avLst/>
          </a:prstGeom>
        </p:spPr>
      </p:pic>
    </p:spTree>
    <p:extLst>
      <p:ext uri="{BB962C8B-B14F-4D97-AF65-F5344CB8AC3E}">
        <p14:creationId xmlns:p14="http://schemas.microsoft.com/office/powerpoint/2010/main" val="141579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7F040D-1B6F-78F0-0095-56343544B444}"/>
              </a:ext>
            </a:extLst>
          </p:cNvPr>
          <p:cNvSpPr>
            <a:spLocks noGrp="1"/>
          </p:cNvSpPr>
          <p:nvPr>
            <p:ph type="title"/>
          </p:nvPr>
        </p:nvSpPr>
        <p:spPr>
          <a:xfrm>
            <a:off x="811924" y="338849"/>
            <a:ext cx="10515600" cy="1080322"/>
          </a:xfrm>
        </p:spPr>
        <p:txBody>
          <a:bodyPr>
            <a:noAutofit/>
          </a:bodyPr>
          <a:lstStyle/>
          <a:p>
            <a:r>
              <a:rPr lang="de-CH" sz="4800">
                <a:latin typeface="Aharoni"/>
                <a:cs typeface="Angsana New"/>
              </a:rPr>
              <a:t>Lektionen Dotation in der CH Sek II </a:t>
            </a:r>
            <a:endParaRPr lang="de-CH" sz="4800"/>
          </a:p>
        </p:txBody>
      </p:sp>
      <p:pic>
        <p:nvPicPr>
          <p:cNvPr id="3" name="Picture 3">
            <a:extLst>
              <a:ext uri="{FF2B5EF4-FFF2-40B4-BE49-F238E27FC236}">
                <a16:creationId xmlns:a16="http://schemas.microsoft.com/office/drawing/2014/main" id="{0F6942AE-D6EC-45EC-6C88-51F15C7DFA23}"/>
              </a:ext>
            </a:extLst>
          </p:cNvPr>
          <p:cNvPicPr>
            <a:picLocks noChangeAspect="1"/>
          </p:cNvPicPr>
          <p:nvPr/>
        </p:nvPicPr>
        <p:blipFill>
          <a:blip r:embed="rId2"/>
          <a:stretch>
            <a:fillRect/>
          </a:stretch>
        </p:blipFill>
        <p:spPr>
          <a:xfrm>
            <a:off x="3505" y="1860071"/>
            <a:ext cx="5668579" cy="4749444"/>
          </a:xfrm>
          <a:prstGeom prst="rect">
            <a:avLst/>
          </a:prstGeom>
        </p:spPr>
      </p:pic>
      <p:pic>
        <p:nvPicPr>
          <p:cNvPr id="4" name="Picture 4">
            <a:extLst>
              <a:ext uri="{FF2B5EF4-FFF2-40B4-BE49-F238E27FC236}">
                <a16:creationId xmlns:a16="http://schemas.microsoft.com/office/drawing/2014/main" id="{8BDAF9AF-17D9-3AB6-852F-F1B4F14916C8}"/>
              </a:ext>
            </a:extLst>
          </p:cNvPr>
          <p:cNvPicPr>
            <a:picLocks noChangeAspect="1"/>
          </p:cNvPicPr>
          <p:nvPr/>
        </p:nvPicPr>
        <p:blipFill>
          <a:blip r:embed="rId3"/>
          <a:stretch>
            <a:fillRect/>
          </a:stretch>
        </p:blipFill>
        <p:spPr>
          <a:xfrm>
            <a:off x="5714124" y="1877060"/>
            <a:ext cx="6474372" cy="4724224"/>
          </a:xfrm>
          <a:prstGeom prst="rect">
            <a:avLst/>
          </a:prstGeom>
        </p:spPr>
      </p:pic>
    </p:spTree>
    <p:extLst>
      <p:ext uri="{BB962C8B-B14F-4D97-AF65-F5344CB8AC3E}">
        <p14:creationId xmlns:p14="http://schemas.microsoft.com/office/powerpoint/2010/main" val="663421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A48070-4F7A-C4E3-9B2B-E3B236FCCF0F}"/>
              </a:ext>
            </a:extLst>
          </p:cNvPr>
          <p:cNvSpPr>
            <a:spLocks noGrp="1"/>
          </p:cNvSpPr>
          <p:nvPr>
            <p:ph type="title"/>
          </p:nvPr>
        </p:nvSpPr>
        <p:spPr/>
        <p:txBody>
          <a:bodyPr/>
          <a:lstStyle/>
          <a:p>
            <a:r>
              <a:rPr lang="de-CH"/>
              <a:t>Arbeitsgruppe BS Sek I</a:t>
            </a:r>
          </a:p>
        </p:txBody>
      </p:sp>
      <p:sp>
        <p:nvSpPr>
          <p:cNvPr id="3" name="Inhaltsplatzhalter 2">
            <a:extLst>
              <a:ext uri="{FF2B5EF4-FFF2-40B4-BE49-F238E27FC236}">
                <a16:creationId xmlns:a16="http://schemas.microsoft.com/office/drawing/2014/main" id="{6B9ECA7E-3F8C-D1EE-A7C0-57FE17762DD7}"/>
              </a:ext>
            </a:extLst>
          </p:cNvPr>
          <p:cNvSpPr>
            <a:spLocks noGrp="1"/>
          </p:cNvSpPr>
          <p:nvPr>
            <p:ph idx="1"/>
          </p:nvPr>
        </p:nvSpPr>
        <p:spPr>
          <a:xfrm>
            <a:off x="838200" y="1690689"/>
            <a:ext cx="10515600" cy="4486274"/>
          </a:xfrm>
        </p:spPr>
        <p:txBody>
          <a:bodyPr>
            <a:normAutofit lnSpcReduction="10000"/>
          </a:bodyPr>
          <a:lstStyle/>
          <a:p>
            <a:pPr marL="0" indent="0">
              <a:buNone/>
            </a:pPr>
            <a:r>
              <a:rPr lang="de-CH" sz="2400" b="1"/>
              <a:t>Ausgangslage:</a:t>
            </a:r>
          </a:p>
          <a:p>
            <a:pPr marL="0" indent="0">
              <a:buNone/>
            </a:pPr>
            <a:r>
              <a:rPr lang="de-CH" sz="2400"/>
              <a:t>In gewissen Sportdisziplinen, namentlich Geräteturnen, aber auch LA und allg. Fitness haben immer mehr SuS Probleme,  sogar die </a:t>
            </a:r>
            <a:r>
              <a:rPr lang="de-CH" sz="2400" err="1"/>
              <a:t>Mindestan</a:t>
            </a:r>
            <a:r>
              <a:rPr lang="de-CH" sz="2400"/>
              <a:t>-forderungen gem. LP 21 zu erreichen.</a:t>
            </a:r>
          </a:p>
          <a:p>
            <a:pPr marL="0" indent="0">
              <a:buNone/>
            </a:pPr>
            <a:r>
              <a:rPr lang="de-CH" sz="2400" b="1"/>
              <a:t>Erkenntnis:</a:t>
            </a:r>
          </a:p>
          <a:p>
            <a:pPr marL="0" indent="0">
              <a:buNone/>
            </a:pPr>
            <a:r>
              <a:rPr lang="de-CH" sz="2400"/>
              <a:t>Es bestehen Gaps bei den Ansprüchen der BS-LP an die SuS zwischen den Stufen PS &lt;-&gt; Sek I und Sek I &lt;-&gt; Sek II </a:t>
            </a:r>
          </a:p>
          <a:p>
            <a:pPr marL="0" indent="0">
              <a:buNone/>
            </a:pPr>
            <a:r>
              <a:rPr lang="de-CH" sz="2400" b="1"/>
              <a:t>Konsequenz:</a:t>
            </a:r>
          </a:p>
          <a:p>
            <a:pPr marL="0" indent="0">
              <a:buNone/>
            </a:pPr>
            <a:r>
              <a:rPr lang="de-CH" sz="2400" err="1"/>
              <a:t>AGr</a:t>
            </a:r>
            <a:r>
              <a:rPr lang="de-CH" sz="2400"/>
              <a:t> BS Sek I gegründet, um Problemfelder &amp; Schwachpunkte im Sportunterricht zu identifizieren und Lösungen zu erarbeiten</a:t>
            </a:r>
          </a:p>
        </p:txBody>
      </p:sp>
      <p:pic>
        <p:nvPicPr>
          <p:cNvPr id="4" name="Grafik 5" descr="Ein Bild, das Text enthält.&#10;&#10;Beschreibung automatisch generiert.">
            <a:extLst>
              <a:ext uri="{FF2B5EF4-FFF2-40B4-BE49-F238E27FC236}">
                <a16:creationId xmlns:a16="http://schemas.microsoft.com/office/drawing/2014/main" id="{2763BB1E-DD72-24D3-4272-259C28D8407F}"/>
              </a:ext>
            </a:extLst>
          </p:cNvPr>
          <p:cNvPicPr>
            <a:picLocks noChangeAspect="1"/>
          </p:cNvPicPr>
          <p:nvPr/>
        </p:nvPicPr>
        <p:blipFill>
          <a:blip r:embed="rId2"/>
          <a:stretch>
            <a:fillRect/>
          </a:stretch>
        </p:blipFill>
        <p:spPr>
          <a:xfrm>
            <a:off x="9252857" y="916571"/>
            <a:ext cx="2177143" cy="1276447"/>
          </a:xfrm>
          <a:prstGeom prst="rect">
            <a:avLst/>
          </a:prstGeom>
        </p:spPr>
      </p:pic>
    </p:spTree>
    <p:extLst>
      <p:ext uri="{BB962C8B-B14F-4D97-AF65-F5344CB8AC3E}">
        <p14:creationId xmlns:p14="http://schemas.microsoft.com/office/powerpoint/2010/main" val="363861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2EA05-5FF4-87BB-E61C-5A56764A2D22}"/>
              </a:ext>
            </a:extLst>
          </p:cNvPr>
          <p:cNvSpPr>
            <a:spLocks noGrp="1"/>
          </p:cNvSpPr>
          <p:nvPr>
            <p:ph type="title"/>
          </p:nvPr>
        </p:nvSpPr>
        <p:spPr/>
        <p:txBody>
          <a:bodyPr>
            <a:normAutofit fontScale="90000"/>
          </a:bodyPr>
          <a:lstStyle/>
          <a:p>
            <a:r>
              <a:rPr lang="de-CH"/>
              <a:t>Problemfelder </a:t>
            </a:r>
            <a:r>
              <a:rPr lang="de-CH" sz="4900"/>
              <a:t>(und Lösungsansätze?)</a:t>
            </a:r>
          </a:p>
        </p:txBody>
      </p:sp>
      <p:sp>
        <p:nvSpPr>
          <p:cNvPr id="8" name="Textfeld 7">
            <a:extLst>
              <a:ext uri="{FF2B5EF4-FFF2-40B4-BE49-F238E27FC236}">
                <a16:creationId xmlns:a16="http://schemas.microsoft.com/office/drawing/2014/main" id="{4F18BBE3-1E22-2CF0-B2CF-2D7879448717}"/>
              </a:ext>
            </a:extLst>
          </p:cNvPr>
          <p:cNvSpPr txBox="1"/>
          <p:nvPr/>
        </p:nvSpPr>
        <p:spPr>
          <a:xfrm>
            <a:off x="838200" y="1666756"/>
            <a:ext cx="10515600" cy="5724644"/>
          </a:xfrm>
          <a:prstGeom prst="rect">
            <a:avLst/>
          </a:prstGeom>
          <a:noFill/>
        </p:spPr>
        <p:txBody>
          <a:bodyPr wrap="square" lIns="91440" tIns="45720" rIns="91440" bIns="45720" rtlCol="0" anchor="t">
            <a:spAutoFit/>
          </a:bodyPr>
          <a:lstStyle/>
          <a:p>
            <a:r>
              <a:rPr lang="de-CH" sz="2400" b="1"/>
              <a:t>Problemfelder (gemäss vorgängiger Eingaben bzw. Voten)</a:t>
            </a:r>
            <a:endParaRPr lang="de-CH" sz="2400"/>
          </a:p>
          <a:p>
            <a:pPr marL="457200" indent="-457200">
              <a:buFont typeface="+mj-lt"/>
              <a:buAutoNum type="arabicPeriod"/>
            </a:pPr>
            <a:r>
              <a:rPr lang="de-CH" sz="2400"/>
              <a:t>Niveau Geräteturnen fällt immer mehr   </a:t>
            </a:r>
          </a:p>
          <a:p>
            <a:pPr marL="457200" indent="-457200">
              <a:buFont typeface="+mj-lt"/>
              <a:buAutoNum type="arabicPeriod"/>
            </a:pPr>
            <a:r>
              <a:rPr lang="de-CH" sz="2400"/>
              <a:t>Allgemeine körperliche Fitness ebenfalls (Kraft, Ausdauer, </a:t>
            </a:r>
            <a:r>
              <a:rPr lang="de-CH" sz="2400" err="1"/>
              <a:t>Bewegl</a:t>
            </a:r>
            <a:r>
              <a:rPr lang="de-CH" sz="2400"/>
              <a:t>.)</a:t>
            </a:r>
          </a:p>
          <a:p>
            <a:pPr marL="342900" indent="-342900">
              <a:buFont typeface="Arial" panose="020B0604020202020204" pitchFamily="34" charset="0"/>
              <a:buChar char="•"/>
            </a:pPr>
            <a:endParaRPr lang="de-CH" sz="2400" b="1"/>
          </a:p>
          <a:p>
            <a:r>
              <a:rPr lang="de-CH" sz="2400" b="1"/>
              <a:t>Lösungsansätze / mögliche Stossrichtungen </a:t>
            </a:r>
          </a:p>
          <a:p>
            <a:pPr marL="457200" indent="-457200">
              <a:buAutoNum type="arabicPeriod"/>
            </a:pPr>
            <a:r>
              <a:rPr lang="de-CH" sz="2400"/>
              <a:t>Best-Practice</a:t>
            </a:r>
          </a:p>
          <a:p>
            <a:pPr marL="457200" indent="-457200">
              <a:buAutoNum type="arabicPeriod"/>
            </a:pPr>
            <a:r>
              <a:rPr lang="de-CH" sz="2400"/>
              <a:t>Zusätzliche Sportlektion</a:t>
            </a:r>
          </a:p>
          <a:p>
            <a:pPr marL="457200" indent="-457200">
              <a:buFont typeface="+mj-lt"/>
              <a:buAutoNum type="arabicPeriod"/>
            </a:pPr>
            <a:r>
              <a:rPr lang="de-CH" sz="2400"/>
              <a:t>Aufmerksam machen, Abnahme Fitness/ </a:t>
            </a:r>
          </a:p>
          <a:p>
            <a:r>
              <a:rPr lang="de-CH" sz="2400"/>
              <a:t>Sportlichkeit/ Sportbildung untersuchen</a:t>
            </a:r>
          </a:p>
          <a:p>
            <a:r>
              <a:rPr lang="de-CH" sz="2400"/>
              <a:t>4. 1h Bewegung Pflicht (da Wirtschaft Kinder immer mehr an PC zwingt)</a:t>
            </a:r>
          </a:p>
          <a:p>
            <a:r>
              <a:rPr lang="de-CH" sz="2400"/>
              <a:t>5. ausgebildete Sportlehrpersonen in Primarstufe anstellen (zu gleichem Lohn; 2 Fliegen auf einen Schlag (Ressourcenknappheit; Qualitätssteigerung)</a:t>
            </a:r>
          </a:p>
          <a:p>
            <a:endParaRPr lang="de-CH"/>
          </a:p>
          <a:p>
            <a:endParaRPr lang="de-CH"/>
          </a:p>
          <a:p>
            <a:endParaRPr lang="de-CH"/>
          </a:p>
        </p:txBody>
      </p:sp>
      <p:pic>
        <p:nvPicPr>
          <p:cNvPr id="3" name="Grafik 5" descr="Ein Bild, das Text enthält.&#10;&#10;Beschreibung automatisch generiert.">
            <a:extLst>
              <a:ext uri="{FF2B5EF4-FFF2-40B4-BE49-F238E27FC236}">
                <a16:creationId xmlns:a16="http://schemas.microsoft.com/office/drawing/2014/main" id="{5C6208BF-C9FA-6427-076E-662D5F52C1A5}"/>
              </a:ext>
            </a:extLst>
          </p:cNvPr>
          <p:cNvPicPr>
            <a:picLocks noChangeAspect="1"/>
          </p:cNvPicPr>
          <p:nvPr/>
        </p:nvPicPr>
        <p:blipFill>
          <a:blip r:embed="rId2"/>
          <a:stretch>
            <a:fillRect/>
          </a:stretch>
        </p:blipFill>
        <p:spPr>
          <a:xfrm>
            <a:off x="8428630" y="3203841"/>
            <a:ext cx="2743200" cy="1608323"/>
          </a:xfrm>
          <a:prstGeom prst="rect">
            <a:avLst/>
          </a:prstGeom>
        </p:spPr>
      </p:pic>
    </p:spTree>
    <p:extLst>
      <p:ext uri="{BB962C8B-B14F-4D97-AF65-F5344CB8AC3E}">
        <p14:creationId xmlns:p14="http://schemas.microsoft.com/office/powerpoint/2010/main" val="20943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5CA9D-1DB6-4C4D-843F-057688702056}"/>
              </a:ext>
            </a:extLst>
          </p:cNvPr>
          <p:cNvSpPr>
            <a:spLocks noGrp="1"/>
          </p:cNvSpPr>
          <p:nvPr>
            <p:ph type="title"/>
          </p:nvPr>
        </p:nvSpPr>
        <p:spPr/>
        <p:txBody>
          <a:bodyPr/>
          <a:lstStyle/>
          <a:p>
            <a:r>
              <a:rPr lang="de-DE">
                <a:latin typeface="Aharoni"/>
                <a:cs typeface="Angsana New"/>
              </a:rPr>
              <a:t>3. </a:t>
            </a:r>
            <a:r>
              <a:rPr lang="de-DE" err="1">
                <a:latin typeface="Aharoni"/>
                <a:cs typeface="Angsana New"/>
              </a:rPr>
              <a:t>Social</a:t>
            </a:r>
            <a:r>
              <a:rPr lang="de-DE">
                <a:latin typeface="Aharoni"/>
                <a:cs typeface="Angsana New"/>
              </a:rPr>
              <a:t> Media </a:t>
            </a:r>
            <a:r>
              <a:rPr lang="de-DE" err="1">
                <a:latin typeface="Aharoni"/>
                <a:cs typeface="Angsana New"/>
              </a:rPr>
              <a:t>fbs</a:t>
            </a:r>
            <a:endParaRPr lang="de-CH" err="1"/>
          </a:p>
        </p:txBody>
      </p:sp>
      <p:sp>
        <p:nvSpPr>
          <p:cNvPr id="3" name="Inhaltsplatzhalter 2">
            <a:extLst>
              <a:ext uri="{FF2B5EF4-FFF2-40B4-BE49-F238E27FC236}">
                <a16:creationId xmlns:a16="http://schemas.microsoft.com/office/drawing/2014/main" id="{8DCF6CB4-B460-4E7D-81FC-CAB6F5EB1602}"/>
              </a:ext>
            </a:extLst>
          </p:cNvPr>
          <p:cNvSpPr>
            <a:spLocks noGrp="1"/>
          </p:cNvSpPr>
          <p:nvPr>
            <p:ph idx="1"/>
          </p:nvPr>
        </p:nvSpPr>
        <p:spPr>
          <a:xfrm>
            <a:off x="838200" y="1868989"/>
            <a:ext cx="10731260" cy="4307973"/>
          </a:xfrm>
        </p:spPr>
        <p:txBody>
          <a:bodyPr vert="horz" lIns="91440" tIns="45720" rIns="91440" bIns="45720" rtlCol="0" anchor="t">
            <a:normAutofit/>
          </a:bodyPr>
          <a:lstStyle/>
          <a:p>
            <a:r>
              <a:rPr lang="de-CH" sz="2300"/>
              <a:t>Neuer Auftritt auf Instagram "</a:t>
            </a:r>
            <a:r>
              <a:rPr lang="de-CH" sz="2300" err="1"/>
              <a:t>fbs.aargau</a:t>
            </a:r>
            <a:r>
              <a:rPr lang="de-CH" sz="2300"/>
              <a:t>"</a:t>
            </a:r>
            <a:endParaRPr lang="de-DE" sz="2300" err="1"/>
          </a:p>
          <a:p>
            <a:r>
              <a:rPr lang="de-CH" sz="2300"/>
              <a:t>Die Webseite bleibt bestehen.</a:t>
            </a:r>
            <a:endParaRPr lang="de-DE" sz="2300"/>
          </a:p>
          <a:p>
            <a:r>
              <a:rPr lang="de-CH" sz="2300"/>
              <a:t>Einladungen und wichtige Informationen </a:t>
            </a:r>
          </a:p>
          <a:p>
            <a:pPr marL="0" indent="0">
              <a:buNone/>
            </a:pPr>
            <a:r>
              <a:rPr lang="de-CH" sz="2300"/>
              <a:t>werden weiterhin per E-Mailversand zugestellt.</a:t>
            </a:r>
            <a:endParaRPr lang="de-CH"/>
          </a:p>
          <a:p>
            <a:endParaRPr lang="de-CH" sz="2300">
              <a:highlight>
                <a:srgbClr val="FFFF00"/>
              </a:highlight>
            </a:endParaRPr>
          </a:p>
          <a:p>
            <a:pPr marL="0" indent="0">
              <a:buNone/>
            </a:pPr>
            <a:endParaRPr lang="de-CH"/>
          </a:p>
          <a:p>
            <a:pPr lvl="1"/>
            <a:endParaRPr lang="de-CH"/>
          </a:p>
          <a:p>
            <a:endParaRPr lang="de-CH"/>
          </a:p>
        </p:txBody>
      </p:sp>
      <p:pic>
        <p:nvPicPr>
          <p:cNvPr id="7" name="Grafik 6">
            <a:extLst>
              <a:ext uri="{FF2B5EF4-FFF2-40B4-BE49-F238E27FC236}">
                <a16:creationId xmlns:a16="http://schemas.microsoft.com/office/drawing/2014/main" id="{7739075C-C185-4F51-AD39-4B8E6382AE40}"/>
              </a:ext>
            </a:extLst>
          </p:cNvPr>
          <p:cNvPicPr>
            <a:picLocks noChangeAspect="1"/>
          </p:cNvPicPr>
          <p:nvPr/>
        </p:nvPicPr>
        <p:blipFill>
          <a:blip r:embed="rId2"/>
          <a:stretch>
            <a:fillRect/>
          </a:stretch>
        </p:blipFill>
        <p:spPr>
          <a:xfrm>
            <a:off x="838200" y="5416848"/>
            <a:ext cx="2086575" cy="1223347"/>
          </a:xfrm>
          <a:prstGeom prst="rect">
            <a:avLst/>
          </a:prstGeom>
        </p:spPr>
      </p:pic>
      <p:pic>
        <p:nvPicPr>
          <p:cNvPr id="4" name="Grafik 4">
            <a:extLst>
              <a:ext uri="{FF2B5EF4-FFF2-40B4-BE49-F238E27FC236}">
                <a16:creationId xmlns:a16="http://schemas.microsoft.com/office/drawing/2014/main" id="{A93849A8-2F77-9809-3E1D-B87B66C593AF}"/>
              </a:ext>
            </a:extLst>
          </p:cNvPr>
          <p:cNvPicPr>
            <a:picLocks noChangeAspect="1"/>
          </p:cNvPicPr>
          <p:nvPr/>
        </p:nvPicPr>
        <p:blipFill>
          <a:blip r:embed="rId3"/>
          <a:stretch>
            <a:fillRect/>
          </a:stretch>
        </p:blipFill>
        <p:spPr>
          <a:xfrm>
            <a:off x="7226061" y="1334358"/>
            <a:ext cx="4971691" cy="4986067"/>
          </a:xfrm>
          <a:prstGeom prst="rect">
            <a:avLst/>
          </a:prstGeom>
        </p:spPr>
      </p:pic>
    </p:spTree>
    <p:extLst>
      <p:ext uri="{BB962C8B-B14F-4D97-AF65-F5344CB8AC3E}">
        <p14:creationId xmlns:p14="http://schemas.microsoft.com/office/powerpoint/2010/main" val="3901083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ATWORKEXPRESSIONTAG" val="Folienlayout &quot;Titel und Inhalt&quot;"/>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8"/>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Folienlayout &quot;Titel und Inhalt&quot;"/>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Punkt 1&#10;Punkt 2 &#10;Einrücken mit Tab oder Button &quot;Listenebene erhöhen&quot; unter officeatwork möglich&#10;Ausrücken mit Tab oder Button &quot;Listenebene verringern&quot; unter officeatwork möglich&#10;Aufzählungszeichen: Typo nicht verändern&#10;Titel: Position und Schriftgrösse nicht verändern&#10;Text: Grösse und Positionierung nicht verändern; auf oberster Zeile beginnen"/>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8"/>
</p:tagLst>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31321C"/>
      </a:dk2>
      <a:lt2>
        <a:srgbClr val="F0F0F3"/>
      </a:lt2>
      <a:accent1>
        <a:srgbClr val="A0A45D"/>
      </a:accent1>
      <a:accent2>
        <a:srgbClr val="B99B67"/>
      </a:accent2>
      <a:accent3>
        <a:srgbClr val="8DA76F"/>
      </a:accent3>
      <a:accent4>
        <a:srgbClr val="62AAAE"/>
      </a:accent4>
      <a:accent5>
        <a:srgbClr val="78A4CA"/>
      </a:accent5>
      <a:accent6>
        <a:srgbClr val="717BC8"/>
      </a:accent6>
      <a:hlink>
        <a:srgbClr val="7572B3"/>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F8964F62ADDB94AB4070B725EA7AFAB" ma:contentTypeVersion="7" ma:contentTypeDescription="Ein neues Dokument erstellen." ma:contentTypeScope="" ma:versionID="7251b355b27b817641ffc0ab841b6a2e">
  <xsd:schema xmlns:xsd="http://www.w3.org/2001/XMLSchema" xmlns:xs="http://www.w3.org/2001/XMLSchema" xmlns:p="http://schemas.microsoft.com/office/2006/metadata/properties" xmlns:ns2="88def59b-3533-470c-b99f-e4625a7052ab" targetNamespace="http://schemas.microsoft.com/office/2006/metadata/properties" ma:root="true" ma:fieldsID="61ac07e97ca685a20a562ec67485eb3b" ns2:_="">
    <xsd:import namespace="88def59b-3533-470c-b99f-e4625a7052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def59b-3533-470c-b99f-e4625a7052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B4F733-AE39-44CC-8FDF-76BC75D1C6CE}">
  <ds:schemaRefs>
    <ds:schemaRef ds:uri="88def59b-3533-470c-b99f-e4625a7052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719E9E-B254-48AD-BD4F-3060EBE1DCCB}">
  <ds:schemaRefs>
    <ds:schemaRef ds:uri="http://schemas.microsoft.com/sharepoint/v3/contenttype/forms"/>
  </ds:schemaRefs>
</ds:datastoreItem>
</file>

<file path=customXml/itemProps3.xml><?xml version="1.0" encoding="utf-8"?>
<ds:datastoreItem xmlns:ds="http://schemas.openxmlformats.org/officeDocument/2006/customXml" ds:itemID="{9DA38798-0072-405A-9D82-0F8C5C9B3DB4}">
  <ds:schemaRefs>
    <ds:schemaRef ds:uri="88def59b-3533-470c-b99f-e4625a7052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TF00001246</Template>
  <Application>Microsoft Office PowerPoint</Application>
  <PresentationFormat>Widescreen</PresentationFormat>
  <Slides>32</Slides>
  <Notes>4</Notes>
  <HiddenSlides>0</HiddenSlide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FadeVTI</vt:lpstr>
      <vt:lpstr>BrushVTI</vt:lpstr>
      <vt:lpstr>Mitgliederversammlung Fraktion Bewegung und Sport</vt:lpstr>
      <vt:lpstr>Traktanden MV 11.11.22</vt:lpstr>
      <vt:lpstr>1. Begrüssung</vt:lpstr>
      <vt:lpstr>2. Bericht aus dem Vorstand</vt:lpstr>
      <vt:lpstr>2. Bericht aus dem Vorstand</vt:lpstr>
      <vt:lpstr>Lektionen Dotation in der CH Sek II </vt:lpstr>
      <vt:lpstr>Arbeitsgruppe BS Sek I</vt:lpstr>
      <vt:lpstr>Problemfelder (und Lösungsansätze?)</vt:lpstr>
      <vt:lpstr>3. Social Media fbs</vt:lpstr>
      <vt:lpstr>4. Informationen aus dem alv</vt:lpstr>
      <vt:lpstr>4. Informationen aus dem BKS</vt:lpstr>
      <vt:lpstr>Kantonale Schulsportwettkämpfe</vt:lpstr>
      <vt:lpstr>Kantonale Schulsportwettkämpfe</vt:lpstr>
      <vt:lpstr>Kantonale Schulsportwettkämpfe</vt:lpstr>
      <vt:lpstr>Schweizerischer Schulsporttag 2023</vt:lpstr>
      <vt:lpstr>Sportinfrastruktur</vt:lpstr>
      <vt:lpstr>SSST 2023</vt:lpstr>
      <vt:lpstr>Schulfussball und CS-Cup</vt:lpstr>
      <vt:lpstr>Diverses</vt:lpstr>
      <vt:lpstr>4. Informationen aus dem SVSS</vt:lpstr>
      <vt:lpstr>5. Weiterbildungen – Angebote 2023</vt:lpstr>
      <vt:lpstr> Ausgewählte Angebote 2023:</vt:lpstr>
      <vt:lpstr>Kompetenzorientierung</vt:lpstr>
      <vt:lpstr>Individualsportarten 1</vt:lpstr>
      <vt:lpstr>Individualsportarten 2</vt:lpstr>
      <vt:lpstr>Tanzen</vt:lpstr>
      <vt:lpstr>Spielsportangebote</vt:lpstr>
      <vt:lpstr>J+S Angebote</vt:lpstr>
      <vt:lpstr>7. Verabschiedungen</vt:lpstr>
      <vt:lpstr>8. Wahlen</vt:lpstr>
      <vt:lpstr>9. Verschiedenes / Anträge</vt:lpstr>
      <vt:lpstr>Let the show begin…  Attitude: Tanzgruppe der NKSA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Antonino Giangreco</dc:creator>
  <cp:revision>1</cp:revision>
  <dcterms:created xsi:type="dcterms:W3CDTF">2021-09-03T06:11:07Z</dcterms:created>
  <dcterms:modified xsi:type="dcterms:W3CDTF">2022-11-11T19:44:05Z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0x0101006F8964F62ADDB94AB4070B725EA7AFAB</vt:lpwstr>
  </property>
</Properties>
</file>